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 id="2147483743" r:id="rId4"/>
  </p:sldMasterIdLst>
  <p:notesMasterIdLst>
    <p:notesMasterId r:id="rId71"/>
  </p:notesMasterIdLst>
  <p:sldIdLst>
    <p:sldId id="259" r:id="rId5"/>
    <p:sldId id="260" r:id="rId6"/>
    <p:sldId id="262" r:id="rId7"/>
    <p:sldId id="261" r:id="rId8"/>
    <p:sldId id="263" r:id="rId9"/>
    <p:sldId id="265" r:id="rId10"/>
    <p:sldId id="264" r:id="rId11"/>
    <p:sldId id="272" r:id="rId12"/>
    <p:sldId id="270" r:id="rId13"/>
    <p:sldId id="324" r:id="rId14"/>
    <p:sldId id="267" r:id="rId15"/>
    <p:sldId id="269" r:id="rId16"/>
    <p:sldId id="271" r:id="rId17"/>
    <p:sldId id="273" r:id="rId18"/>
    <p:sldId id="266"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294" r:id="rId35"/>
    <p:sldId id="295" r:id="rId36"/>
    <p:sldId id="296" r:id="rId37"/>
    <p:sldId id="297" r:id="rId38"/>
    <p:sldId id="298" r:id="rId39"/>
    <p:sldId id="287" r:id="rId40"/>
    <p:sldId id="288" r:id="rId41"/>
    <p:sldId id="289" r:id="rId42"/>
    <p:sldId id="290" r:id="rId43"/>
    <p:sldId id="291" r:id="rId44"/>
    <p:sldId id="292" r:id="rId45"/>
    <p:sldId id="293" r:id="rId46"/>
    <p:sldId id="280" r:id="rId47"/>
    <p:sldId id="281" r:id="rId48"/>
    <p:sldId id="326" r:id="rId49"/>
    <p:sldId id="274" r:id="rId50"/>
    <p:sldId id="275" r:id="rId51"/>
    <p:sldId id="317" r:id="rId52"/>
    <p:sldId id="328" r:id="rId53"/>
    <p:sldId id="318" r:id="rId54"/>
    <p:sldId id="278" r:id="rId55"/>
    <p:sldId id="282" r:id="rId56"/>
    <p:sldId id="327" r:id="rId57"/>
    <p:sldId id="279" r:id="rId58"/>
    <p:sldId id="322" r:id="rId59"/>
    <p:sldId id="321" r:id="rId60"/>
    <p:sldId id="325" r:id="rId61"/>
    <p:sldId id="323" r:id="rId62"/>
    <p:sldId id="320" r:id="rId63"/>
    <p:sldId id="286" r:id="rId64"/>
    <p:sldId id="315" r:id="rId65"/>
    <p:sldId id="319" r:id="rId66"/>
    <p:sldId id="284" r:id="rId67"/>
    <p:sldId id="283" r:id="rId68"/>
    <p:sldId id="285" r:id="rId69"/>
    <p:sldId id="276" r:id="rId70"/>
  </p:sldIdLst>
  <p:sldSz cx="14630400" cy="8229600"/>
  <p:notesSz cx="6858000" cy="9144000"/>
  <p:defaultTextStyle>
    <a:defPPr>
      <a:defRPr lang="en-US"/>
    </a:defPPr>
    <a:lvl1pPr marL="0" algn="l" defTabSz="1306168" rtl="0" eaLnBrk="1" latinLnBrk="0" hangingPunct="1">
      <a:defRPr sz="2600" kern="1200">
        <a:solidFill>
          <a:schemeClr val="tx1"/>
        </a:solidFill>
        <a:latin typeface="+mn-lt"/>
        <a:ea typeface="+mn-ea"/>
        <a:cs typeface="+mn-cs"/>
      </a:defRPr>
    </a:lvl1pPr>
    <a:lvl2pPr marL="653084" algn="l" defTabSz="1306168" rtl="0" eaLnBrk="1" latinLnBrk="0" hangingPunct="1">
      <a:defRPr sz="2600" kern="1200">
        <a:solidFill>
          <a:schemeClr val="tx1"/>
        </a:solidFill>
        <a:latin typeface="+mn-lt"/>
        <a:ea typeface="+mn-ea"/>
        <a:cs typeface="+mn-cs"/>
      </a:defRPr>
    </a:lvl2pPr>
    <a:lvl3pPr marL="1306168" algn="l" defTabSz="1306168" rtl="0" eaLnBrk="1" latinLnBrk="0" hangingPunct="1">
      <a:defRPr sz="2600" kern="1200">
        <a:solidFill>
          <a:schemeClr val="tx1"/>
        </a:solidFill>
        <a:latin typeface="+mn-lt"/>
        <a:ea typeface="+mn-ea"/>
        <a:cs typeface="+mn-cs"/>
      </a:defRPr>
    </a:lvl3pPr>
    <a:lvl4pPr marL="1959253" algn="l" defTabSz="1306168" rtl="0" eaLnBrk="1" latinLnBrk="0" hangingPunct="1">
      <a:defRPr sz="2600" kern="1200">
        <a:solidFill>
          <a:schemeClr val="tx1"/>
        </a:solidFill>
        <a:latin typeface="+mn-lt"/>
        <a:ea typeface="+mn-ea"/>
        <a:cs typeface="+mn-cs"/>
      </a:defRPr>
    </a:lvl4pPr>
    <a:lvl5pPr marL="2612336" algn="l" defTabSz="1306168" rtl="0" eaLnBrk="1" latinLnBrk="0" hangingPunct="1">
      <a:defRPr sz="2600" kern="1200">
        <a:solidFill>
          <a:schemeClr val="tx1"/>
        </a:solidFill>
        <a:latin typeface="+mn-lt"/>
        <a:ea typeface="+mn-ea"/>
        <a:cs typeface="+mn-cs"/>
      </a:defRPr>
    </a:lvl5pPr>
    <a:lvl6pPr marL="3265421" algn="l" defTabSz="1306168" rtl="0" eaLnBrk="1" latinLnBrk="0" hangingPunct="1">
      <a:defRPr sz="2600" kern="1200">
        <a:solidFill>
          <a:schemeClr val="tx1"/>
        </a:solidFill>
        <a:latin typeface="+mn-lt"/>
        <a:ea typeface="+mn-ea"/>
        <a:cs typeface="+mn-cs"/>
      </a:defRPr>
    </a:lvl6pPr>
    <a:lvl7pPr marL="3918504" algn="l" defTabSz="1306168" rtl="0" eaLnBrk="1" latinLnBrk="0" hangingPunct="1">
      <a:defRPr sz="2600" kern="1200">
        <a:solidFill>
          <a:schemeClr val="tx1"/>
        </a:solidFill>
        <a:latin typeface="+mn-lt"/>
        <a:ea typeface="+mn-ea"/>
        <a:cs typeface="+mn-cs"/>
      </a:defRPr>
    </a:lvl7pPr>
    <a:lvl8pPr marL="4571588" algn="l" defTabSz="1306168" rtl="0" eaLnBrk="1" latinLnBrk="0" hangingPunct="1">
      <a:defRPr sz="2600" kern="1200">
        <a:solidFill>
          <a:schemeClr val="tx1"/>
        </a:solidFill>
        <a:latin typeface="+mn-lt"/>
        <a:ea typeface="+mn-ea"/>
        <a:cs typeface="+mn-cs"/>
      </a:defRPr>
    </a:lvl8pPr>
    <a:lvl9pPr marL="5224673" algn="l" defTabSz="1306168"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7545" autoAdjust="0"/>
  </p:normalViewPr>
  <p:slideViewPr>
    <p:cSldViewPr>
      <p:cViewPr varScale="1">
        <p:scale>
          <a:sx n="79" d="100"/>
          <a:sy n="79" d="100"/>
        </p:scale>
        <p:origin x="-101" y="-115"/>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image" Target="../media/image16.png"/><Relationship Id="rId4"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image" Target="../media/image16.png"/><Relationship Id="rId4"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74394D-93D4-46CE-A67C-3351595E2036}" type="doc">
      <dgm:prSet loTypeId="urn:microsoft.com/office/officeart/2005/8/layout/vList3" loCatId="list" qsTypeId="urn:microsoft.com/office/officeart/2005/8/quickstyle/simple1" qsCatId="simple" csTypeId="urn:microsoft.com/office/officeart/2005/8/colors/colorful2" csCatId="colorful" phldr="1"/>
      <dgm:spPr/>
    </dgm:pt>
    <dgm:pt modelId="{066EDF22-3938-47BC-8A1C-391B8262DD9B}">
      <dgm:prSet phldrT="[Text]" custT="1"/>
      <dgm:spPr/>
      <dgm:t>
        <a:bodyPr/>
        <a:lstStyle/>
        <a:p>
          <a:r>
            <a:rPr lang="en-US" sz="3400" b="1" dirty="0" smtClean="0">
              <a:solidFill>
                <a:srgbClr val="000066"/>
              </a:solidFill>
            </a:rPr>
            <a:t>Know &amp; </a:t>
          </a:r>
          <a:r>
            <a:rPr lang="en-US" sz="4800" b="1" dirty="0" smtClean="0">
              <a:solidFill>
                <a:srgbClr val="000066"/>
              </a:solidFill>
            </a:rPr>
            <a:t>DISCLOSE </a:t>
          </a:r>
          <a:r>
            <a:rPr lang="en-US" sz="3400" b="1" dirty="0" smtClean="0">
              <a:solidFill>
                <a:srgbClr val="000066"/>
              </a:solidFill>
            </a:rPr>
            <a:t>product chemistry</a:t>
          </a:r>
          <a:endParaRPr lang="en-US" sz="3400" b="1" dirty="0">
            <a:solidFill>
              <a:srgbClr val="000066"/>
            </a:solidFill>
          </a:endParaRPr>
        </a:p>
      </dgm:t>
    </dgm:pt>
    <dgm:pt modelId="{BC651093-4E1C-4C24-A90F-65FFD0C5C289}" type="parTrans" cxnId="{46F8FE80-1AD2-4C5D-96AA-8BB223FCF8DA}">
      <dgm:prSet/>
      <dgm:spPr/>
      <dgm:t>
        <a:bodyPr/>
        <a:lstStyle/>
        <a:p>
          <a:endParaRPr lang="en-US" b="1">
            <a:solidFill>
              <a:srgbClr val="000066"/>
            </a:solidFill>
          </a:endParaRPr>
        </a:p>
      </dgm:t>
    </dgm:pt>
    <dgm:pt modelId="{C4D7359F-78BC-4B06-8614-ABFB3B7F4D5F}" type="sibTrans" cxnId="{46F8FE80-1AD2-4C5D-96AA-8BB223FCF8DA}">
      <dgm:prSet/>
      <dgm:spPr/>
      <dgm:t>
        <a:bodyPr/>
        <a:lstStyle/>
        <a:p>
          <a:endParaRPr lang="en-US" b="1">
            <a:solidFill>
              <a:srgbClr val="000066"/>
            </a:solidFill>
          </a:endParaRPr>
        </a:p>
      </dgm:t>
    </dgm:pt>
    <dgm:pt modelId="{11C75DA4-7659-4AE6-902D-182785D80918}">
      <dgm:prSet phldrT="[Text]"/>
      <dgm:spPr/>
      <dgm:t>
        <a:bodyPr/>
        <a:lstStyle/>
        <a:p>
          <a:r>
            <a:rPr lang="en-US" b="1" dirty="0" smtClean="0">
              <a:solidFill>
                <a:srgbClr val="000066"/>
              </a:solidFill>
            </a:rPr>
            <a:t>Assess &amp; avoid hazards</a:t>
          </a:r>
          <a:endParaRPr lang="en-US" b="1" dirty="0">
            <a:solidFill>
              <a:srgbClr val="000066"/>
            </a:solidFill>
          </a:endParaRPr>
        </a:p>
      </dgm:t>
    </dgm:pt>
    <dgm:pt modelId="{A86290E8-81FA-4EA1-BA5B-9038A692C1B9}" type="parTrans" cxnId="{1DA3AA82-AD0B-43A4-AD44-1F2076B87A25}">
      <dgm:prSet/>
      <dgm:spPr/>
      <dgm:t>
        <a:bodyPr/>
        <a:lstStyle/>
        <a:p>
          <a:endParaRPr lang="en-US" b="1">
            <a:solidFill>
              <a:srgbClr val="000066"/>
            </a:solidFill>
          </a:endParaRPr>
        </a:p>
      </dgm:t>
    </dgm:pt>
    <dgm:pt modelId="{666E971F-C34E-4E68-A6EA-9FBB4127D522}" type="sibTrans" cxnId="{1DA3AA82-AD0B-43A4-AD44-1F2076B87A25}">
      <dgm:prSet/>
      <dgm:spPr/>
      <dgm:t>
        <a:bodyPr/>
        <a:lstStyle/>
        <a:p>
          <a:endParaRPr lang="en-US" b="1">
            <a:solidFill>
              <a:srgbClr val="000066"/>
            </a:solidFill>
          </a:endParaRPr>
        </a:p>
      </dgm:t>
    </dgm:pt>
    <dgm:pt modelId="{69A8CD36-0367-4870-8102-DFB77644BBDC}">
      <dgm:prSet phldrT="[Text]"/>
      <dgm:spPr/>
      <dgm:t>
        <a:bodyPr/>
        <a:lstStyle/>
        <a:p>
          <a:r>
            <a:rPr lang="en-US" b="1" dirty="0" smtClean="0">
              <a:solidFill>
                <a:srgbClr val="000066"/>
              </a:solidFill>
            </a:rPr>
            <a:t>Support public policies &amp; industry standards</a:t>
          </a:r>
          <a:endParaRPr lang="en-US" b="1" dirty="0">
            <a:solidFill>
              <a:srgbClr val="000066"/>
            </a:solidFill>
          </a:endParaRPr>
        </a:p>
      </dgm:t>
    </dgm:pt>
    <dgm:pt modelId="{C270AB8F-D1CB-42AC-941E-D0916680916C}" type="parTrans" cxnId="{4ADDDFAB-A2DF-4320-9D62-9782E9EAAA10}">
      <dgm:prSet/>
      <dgm:spPr/>
      <dgm:t>
        <a:bodyPr/>
        <a:lstStyle/>
        <a:p>
          <a:endParaRPr lang="en-US" b="1">
            <a:solidFill>
              <a:srgbClr val="000066"/>
            </a:solidFill>
          </a:endParaRPr>
        </a:p>
      </dgm:t>
    </dgm:pt>
    <dgm:pt modelId="{3F69478D-666B-4B40-9DA8-AFE49ABAA932}" type="sibTrans" cxnId="{4ADDDFAB-A2DF-4320-9D62-9782E9EAAA10}">
      <dgm:prSet/>
      <dgm:spPr/>
      <dgm:t>
        <a:bodyPr/>
        <a:lstStyle/>
        <a:p>
          <a:endParaRPr lang="en-US" b="1">
            <a:solidFill>
              <a:srgbClr val="000066"/>
            </a:solidFill>
          </a:endParaRPr>
        </a:p>
      </dgm:t>
    </dgm:pt>
    <dgm:pt modelId="{805C5370-AC71-4023-A1D0-AED4AF6A6580}">
      <dgm:prSet phldrT="[Text]"/>
      <dgm:spPr/>
      <dgm:t>
        <a:bodyPr/>
        <a:lstStyle/>
        <a:p>
          <a:r>
            <a:rPr lang="en-US" b="1" dirty="0" smtClean="0">
              <a:solidFill>
                <a:srgbClr val="000066"/>
              </a:solidFill>
            </a:rPr>
            <a:t>Commit to continuous improvement</a:t>
          </a:r>
          <a:endParaRPr lang="en-US" b="1" dirty="0">
            <a:solidFill>
              <a:srgbClr val="000066"/>
            </a:solidFill>
          </a:endParaRPr>
        </a:p>
      </dgm:t>
    </dgm:pt>
    <dgm:pt modelId="{3E07BB4A-19C4-4202-97F1-3DD936BD78C7}" type="parTrans" cxnId="{F55D48B4-1B49-46A0-8511-D8D18A85B09C}">
      <dgm:prSet/>
      <dgm:spPr/>
      <dgm:t>
        <a:bodyPr/>
        <a:lstStyle/>
        <a:p>
          <a:endParaRPr lang="en-US" b="1">
            <a:solidFill>
              <a:srgbClr val="000066"/>
            </a:solidFill>
          </a:endParaRPr>
        </a:p>
      </dgm:t>
    </dgm:pt>
    <dgm:pt modelId="{422DA12F-52F6-41B3-B7D0-0D5512263829}" type="sibTrans" cxnId="{F55D48B4-1B49-46A0-8511-D8D18A85B09C}">
      <dgm:prSet/>
      <dgm:spPr/>
      <dgm:t>
        <a:bodyPr/>
        <a:lstStyle/>
        <a:p>
          <a:endParaRPr lang="en-US" b="1">
            <a:solidFill>
              <a:srgbClr val="000066"/>
            </a:solidFill>
          </a:endParaRPr>
        </a:p>
      </dgm:t>
    </dgm:pt>
    <dgm:pt modelId="{F2379CBF-2D09-4DCD-9799-2F29B00ED254}" type="pres">
      <dgm:prSet presAssocID="{E474394D-93D4-46CE-A67C-3351595E2036}" presName="linearFlow" presStyleCnt="0">
        <dgm:presLayoutVars>
          <dgm:dir/>
          <dgm:resizeHandles val="exact"/>
        </dgm:presLayoutVars>
      </dgm:prSet>
      <dgm:spPr/>
    </dgm:pt>
    <dgm:pt modelId="{FEE5897A-0FF7-49EF-A56F-48D2DC4BE8C9}" type="pres">
      <dgm:prSet presAssocID="{066EDF22-3938-47BC-8A1C-391B8262DD9B}" presName="composite" presStyleCnt="0"/>
      <dgm:spPr/>
    </dgm:pt>
    <dgm:pt modelId="{82CAD1A0-0570-481E-A0E1-0D1F7216B6E1}" type="pres">
      <dgm:prSet presAssocID="{066EDF22-3938-47BC-8A1C-391B8262DD9B}"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0B52D63-57E8-4870-8F89-A0AABACC6A1F}" type="pres">
      <dgm:prSet presAssocID="{066EDF22-3938-47BC-8A1C-391B8262DD9B}" presName="txShp" presStyleLbl="node1" presStyleIdx="0" presStyleCnt="4">
        <dgm:presLayoutVars>
          <dgm:bulletEnabled val="1"/>
        </dgm:presLayoutVars>
      </dgm:prSet>
      <dgm:spPr/>
      <dgm:t>
        <a:bodyPr/>
        <a:lstStyle/>
        <a:p>
          <a:endParaRPr lang="en-US"/>
        </a:p>
      </dgm:t>
    </dgm:pt>
    <dgm:pt modelId="{82F6D5D9-C365-4B85-854E-7BBA34061DB3}" type="pres">
      <dgm:prSet presAssocID="{C4D7359F-78BC-4B06-8614-ABFB3B7F4D5F}" presName="spacing" presStyleCnt="0"/>
      <dgm:spPr/>
    </dgm:pt>
    <dgm:pt modelId="{3F5C61F4-595C-4EEC-895F-C5ADBCF4735E}" type="pres">
      <dgm:prSet presAssocID="{11C75DA4-7659-4AE6-902D-182785D80918}" presName="composite" presStyleCnt="0"/>
      <dgm:spPr/>
    </dgm:pt>
    <dgm:pt modelId="{666F19D6-2905-4314-844C-1479FBB35672}" type="pres">
      <dgm:prSet presAssocID="{11C75DA4-7659-4AE6-902D-182785D80918}"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DAC0C27-882C-4A1A-9221-6279C28D5B20}" type="pres">
      <dgm:prSet presAssocID="{11C75DA4-7659-4AE6-902D-182785D80918}" presName="txShp" presStyleLbl="node1" presStyleIdx="1" presStyleCnt="4">
        <dgm:presLayoutVars>
          <dgm:bulletEnabled val="1"/>
        </dgm:presLayoutVars>
      </dgm:prSet>
      <dgm:spPr/>
      <dgm:t>
        <a:bodyPr/>
        <a:lstStyle/>
        <a:p>
          <a:endParaRPr lang="en-US"/>
        </a:p>
      </dgm:t>
    </dgm:pt>
    <dgm:pt modelId="{3098A6E2-3541-458E-AAFD-BC16CE8696E9}" type="pres">
      <dgm:prSet presAssocID="{666E971F-C34E-4E68-A6EA-9FBB4127D522}" presName="spacing" presStyleCnt="0"/>
      <dgm:spPr/>
    </dgm:pt>
    <dgm:pt modelId="{664945D4-7C3B-41EF-8087-525F30D0C40B}" type="pres">
      <dgm:prSet presAssocID="{805C5370-AC71-4023-A1D0-AED4AF6A6580}" presName="composite" presStyleCnt="0"/>
      <dgm:spPr/>
    </dgm:pt>
    <dgm:pt modelId="{63D4627F-A8AE-4FD9-BDD8-B1511657BC44}" type="pres">
      <dgm:prSet presAssocID="{805C5370-AC71-4023-A1D0-AED4AF6A6580}"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pt>
    <dgm:pt modelId="{1A756BC2-E4D2-4AEB-9DE2-A0C16CE26FDF}" type="pres">
      <dgm:prSet presAssocID="{805C5370-AC71-4023-A1D0-AED4AF6A6580}" presName="txShp" presStyleLbl="node1" presStyleIdx="2" presStyleCnt="4">
        <dgm:presLayoutVars>
          <dgm:bulletEnabled val="1"/>
        </dgm:presLayoutVars>
      </dgm:prSet>
      <dgm:spPr/>
      <dgm:t>
        <a:bodyPr/>
        <a:lstStyle/>
        <a:p>
          <a:endParaRPr lang="en-US"/>
        </a:p>
      </dgm:t>
    </dgm:pt>
    <dgm:pt modelId="{717DDFAE-0A86-42B7-8323-9B3E3B1EB033}" type="pres">
      <dgm:prSet presAssocID="{422DA12F-52F6-41B3-B7D0-0D5512263829}" presName="spacing" presStyleCnt="0"/>
      <dgm:spPr/>
    </dgm:pt>
    <dgm:pt modelId="{D727B0DA-0060-4A46-8C36-CA5B555C65E6}" type="pres">
      <dgm:prSet presAssocID="{69A8CD36-0367-4870-8102-DFB77644BBDC}" presName="composite" presStyleCnt="0"/>
      <dgm:spPr/>
    </dgm:pt>
    <dgm:pt modelId="{BF463E92-16CF-4058-950B-D2541F965F76}" type="pres">
      <dgm:prSet presAssocID="{69A8CD36-0367-4870-8102-DFB77644BBDC}"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7000" r="-57000"/>
          </a:stretch>
        </a:blipFill>
      </dgm:spPr>
    </dgm:pt>
    <dgm:pt modelId="{A61E480F-EF6B-4D9F-8E5F-163750BAF7B1}" type="pres">
      <dgm:prSet presAssocID="{69A8CD36-0367-4870-8102-DFB77644BBDC}" presName="txShp" presStyleLbl="node1" presStyleIdx="3" presStyleCnt="4">
        <dgm:presLayoutVars>
          <dgm:bulletEnabled val="1"/>
        </dgm:presLayoutVars>
      </dgm:prSet>
      <dgm:spPr/>
      <dgm:t>
        <a:bodyPr/>
        <a:lstStyle/>
        <a:p>
          <a:endParaRPr lang="en-US"/>
        </a:p>
      </dgm:t>
    </dgm:pt>
  </dgm:ptLst>
  <dgm:cxnLst>
    <dgm:cxn modelId="{9212D415-BD86-475D-8AA7-26C71E377442}" type="presOf" srcId="{E474394D-93D4-46CE-A67C-3351595E2036}" destId="{F2379CBF-2D09-4DCD-9799-2F29B00ED254}" srcOrd="0" destOrd="0" presId="urn:microsoft.com/office/officeart/2005/8/layout/vList3"/>
    <dgm:cxn modelId="{46F8FE80-1AD2-4C5D-96AA-8BB223FCF8DA}" srcId="{E474394D-93D4-46CE-A67C-3351595E2036}" destId="{066EDF22-3938-47BC-8A1C-391B8262DD9B}" srcOrd="0" destOrd="0" parTransId="{BC651093-4E1C-4C24-A90F-65FFD0C5C289}" sibTransId="{C4D7359F-78BC-4B06-8614-ABFB3B7F4D5F}"/>
    <dgm:cxn modelId="{4ADDDFAB-A2DF-4320-9D62-9782E9EAAA10}" srcId="{E474394D-93D4-46CE-A67C-3351595E2036}" destId="{69A8CD36-0367-4870-8102-DFB77644BBDC}" srcOrd="3" destOrd="0" parTransId="{C270AB8F-D1CB-42AC-941E-D0916680916C}" sibTransId="{3F69478D-666B-4B40-9DA8-AFE49ABAA932}"/>
    <dgm:cxn modelId="{FC13A105-81E7-4DEE-9E5E-C9E36E68F0C4}" type="presOf" srcId="{805C5370-AC71-4023-A1D0-AED4AF6A6580}" destId="{1A756BC2-E4D2-4AEB-9DE2-A0C16CE26FDF}" srcOrd="0" destOrd="0" presId="urn:microsoft.com/office/officeart/2005/8/layout/vList3"/>
    <dgm:cxn modelId="{66BB1460-E887-4F3E-A490-4F0777BAC649}" type="presOf" srcId="{11C75DA4-7659-4AE6-902D-182785D80918}" destId="{2DAC0C27-882C-4A1A-9221-6279C28D5B20}" srcOrd="0" destOrd="0" presId="urn:microsoft.com/office/officeart/2005/8/layout/vList3"/>
    <dgm:cxn modelId="{3B700499-840C-471B-B9E8-8117DEED3654}" type="presOf" srcId="{69A8CD36-0367-4870-8102-DFB77644BBDC}" destId="{A61E480F-EF6B-4D9F-8E5F-163750BAF7B1}" srcOrd="0" destOrd="0" presId="urn:microsoft.com/office/officeart/2005/8/layout/vList3"/>
    <dgm:cxn modelId="{DDC346DB-13A9-4C05-B950-FA6FAB54BCA1}" type="presOf" srcId="{066EDF22-3938-47BC-8A1C-391B8262DD9B}" destId="{E0B52D63-57E8-4870-8F89-A0AABACC6A1F}" srcOrd="0" destOrd="0" presId="urn:microsoft.com/office/officeart/2005/8/layout/vList3"/>
    <dgm:cxn modelId="{1DA3AA82-AD0B-43A4-AD44-1F2076B87A25}" srcId="{E474394D-93D4-46CE-A67C-3351595E2036}" destId="{11C75DA4-7659-4AE6-902D-182785D80918}" srcOrd="1" destOrd="0" parTransId="{A86290E8-81FA-4EA1-BA5B-9038A692C1B9}" sibTransId="{666E971F-C34E-4E68-A6EA-9FBB4127D522}"/>
    <dgm:cxn modelId="{F55D48B4-1B49-46A0-8511-D8D18A85B09C}" srcId="{E474394D-93D4-46CE-A67C-3351595E2036}" destId="{805C5370-AC71-4023-A1D0-AED4AF6A6580}" srcOrd="2" destOrd="0" parTransId="{3E07BB4A-19C4-4202-97F1-3DD936BD78C7}" sibTransId="{422DA12F-52F6-41B3-B7D0-0D5512263829}"/>
    <dgm:cxn modelId="{204560B4-503D-4C81-85BB-354899829907}" type="presParOf" srcId="{F2379CBF-2D09-4DCD-9799-2F29B00ED254}" destId="{FEE5897A-0FF7-49EF-A56F-48D2DC4BE8C9}" srcOrd="0" destOrd="0" presId="urn:microsoft.com/office/officeart/2005/8/layout/vList3"/>
    <dgm:cxn modelId="{B6A59204-93F8-49F7-9146-D9BD77DD799E}" type="presParOf" srcId="{FEE5897A-0FF7-49EF-A56F-48D2DC4BE8C9}" destId="{82CAD1A0-0570-481E-A0E1-0D1F7216B6E1}" srcOrd="0" destOrd="0" presId="urn:microsoft.com/office/officeart/2005/8/layout/vList3"/>
    <dgm:cxn modelId="{609A0BF2-26D2-4B45-8474-51CF5881B253}" type="presParOf" srcId="{FEE5897A-0FF7-49EF-A56F-48D2DC4BE8C9}" destId="{E0B52D63-57E8-4870-8F89-A0AABACC6A1F}" srcOrd="1" destOrd="0" presId="urn:microsoft.com/office/officeart/2005/8/layout/vList3"/>
    <dgm:cxn modelId="{0C35886F-F21E-494F-BBBF-B5BF9EF2BC74}" type="presParOf" srcId="{F2379CBF-2D09-4DCD-9799-2F29B00ED254}" destId="{82F6D5D9-C365-4B85-854E-7BBA34061DB3}" srcOrd="1" destOrd="0" presId="urn:microsoft.com/office/officeart/2005/8/layout/vList3"/>
    <dgm:cxn modelId="{FED2D6B2-AD65-46EE-B52B-C85A2A6BC0C4}" type="presParOf" srcId="{F2379CBF-2D09-4DCD-9799-2F29B00ED254}" destId="{3F5C61F4-595C-4EEC-895F-C5ADBCF4735E}" srcOrd="2" destOrd="0" presId="urn:microsoft.com/office/officeart/2005/8/layout/vList3"/>
    <dgm:cxn modelId="{FB9CB94F-15B2-493B-8980-2E77904E97A4}" type="presParOf" srcId="{3F5C61F4-595C-4EEC-895F-C5ADBCF4735E}" destId="{666F19D6-2905-4314-844C-1479FBB35672}" srcOrd="0" destOrd="0" presId="urn:microsoft.com/office/officeart/2005/8/layout/vList3"/>
    <dgm:cxn modelId="{30BD3CF7-9F37-418D-BA0A-40D906E1A21B}" type="presParOf" srcId="{3F5C61F4-595C-4EEC-895F-C5ADBCF4735E}" destId="{2DAC0C27-882C-4A1A-9221-6279C28D5B20}" srcOrd="1" destOrd="0" presId="urn:microsoft.com/office/officeart/2005/8/layout/vList3"/>
    <dgm:cxn modelId="{58E14FCE-4958-4C06-852A-3C83EF850EA1}" type="presParOf" srcId="{F2379CBF-2D09-4DCD-9799-2F29B00ED254}" destId="{3098A6E2-3541-458E-AAFD-BC16CE8696E9}" srcOrd="3" destOrd="0" presId="urn:microsoft.com/office/officeart/2005/8/layout/vList3"/>
    <dgm:cxn modelId="{79E64FDF-1A8F-4ABA-B624-37785E772284}" type="presParOf" srcId="{F2379CBF-2D09-4DCD-9799-2F29B00ED254}" destId="{664945D4-7C3B-41EF-8087-525F30D0C40B}" srcOrd="4" destOrd="0" presId="urn:microsoft.com/office/officeart/2005/8/layout/vList3"/>
    <dgm:cxn modelId="{54C8D907-B1D5-4D2F-A023-A0FCBE7A16F2}" type="presParOf" srcId="{664945D4-7C3B-41EF-8087-525F30D0C40B}" destId="{63D4627F-A8AE-4FD9-BDD8-B1511657BC44}" srcOrd="0" destOrd="0" presId="urn:microsoft.com/office/officeart/2005/8/layout/vList3"/>
    <dgm:cxn modelId="{D78804F0-68E8-47A3-BA29-50C750357242}" type="presParOf" srcId="{664945D4-7C3B-41EF-8087-525F30D0C40B}" destId="{1A756BC2-E4D2-4AEB-9DE2-A0C16CE26FDF}" srcOrd="1" destOrd="0" presId="urn:microsoft.com/office/officeart/2005/8/layout/vList3"/>
    <dgm:cxn modelId="{C76A7172-A04B-4045-B14F-9883FD6EF808}" type="presParOf" srcId="{F2379CBF-2D09-4DCD-9799-2F29B00ED254}" destId="{717DDFAE-0A86-42B7-8323-9B3E3B1EB033}" srcOrd="5" destOrd="0" presId="urn:microsoft.com/office/officeart/2005/8/layout/vList3"/>
    <dgm:cxn modelId="{307ADE46-9C3D-4427-87D2-9DA9ACDFB08B}" type="presParOf" srcId="{F2379CBF-2D09-4DCD-9799-2F29B00ED254}" destId="{D727B0DA-0060-4A46-8C36-CA5B555C65E6}" srcOrd="6" destOrd="0" presId="urn:microsoft.com/office/officeart/2005/8/layout/vList3"/>
    <dgm:cxn modelId="{21BE16D8-101F-4F05-BF0E-BAD17B13184F}" type="presParOf" srcId="{D727B0DA-0060-4A46-8C36-CA5B555C65E6}" destId="{BF463E92-16CF-4058-950B-D2541F965F76}" srcOrd="0" destOrd="0" presId="urn:microsoft.com/office/officeart/2005/8/layout/vList3"/>
    <dgm:cxn modelId="{3481633E-E268-41B1-9E6B-90E8FBBC30D2}" type="presParOf" srcId="{D727B0DA-0060-4A46-8C36-CA5B555C65E6}" destId="{A61E480F-EF6B-4D9F-8E5F-163750BAF7B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52D63-57E8-4870-8F89-A0AABACC6A1F}">
      <dsp:nvSpPr>
        <dsp:cNvPr id="0" name=""/>
        <dsp:cNvSpPr/>
      </dsp:nvSpPr>
      <dsp:spPr>
        <a:xfrm rot="10800000">
          <a:off x="2628639" y="4253"/>
          <a:ext cx="9222486" cy="1222728"/>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89" tIns="129540" rIns="241808" bIns="129540" numCol="1" spcCol="1270" anchor="ctr" anchorCtr="0">
          <a:noAutofit/>
        </a:bodyPr>
        <a:lstStyle/>
        <a:p>
          <a:pPr lvl="0" algn="ctr" defTabSz="1511300">
            <a:lnSpc>
              <a:spcPct val="90000"/>
            </a:lnSpc>
            <a:spcBef>
              <a:spcPct val="0"/>
            </a:spcBef>
            <a:spcAft>
              <a:spcPct val="35000"/>
            </a:spcAft>
          </a:pPr>
          <a:r>
            <a:rPr lang="en-US" sz="3400" b="1" kern="1200" dirty="0" smtClean="0">
              <a:solidFill>
                <a:srgbClr val="000066"/>
              </a:solidFill>
            </a:rPr>
            <a:t>Know &amp; </a:t>
          </a:r>
          <a:r>
            <a:rPr lang="en-US" sz="4800" b="1" kern="1200" dirty="0" smtClean="0">
              <a:solidFill>
                <a:srgbClr val="000066"/>
              </a:solidFill>
            </a:rPr>
            <a:t>DISCLOSE </a:t>
          </a:r>
          <a:r>
            <a:rPr lang="en-US" sz="3400" b="1" kern="1200" dirty="0" smtClean="0">
              <a:solidFill>
                <a:srgbClr val="000066"/>
              </a:solidFill>
            </a:rPr>
            <a:t>product chemistry</a:t>
          </a:r>
          <a:endParaRPr lang="en-US" sz="3400" b="1" kern="1200" dirty="0">
            <a:solidFill>
              <a:srgbClr val="000066"/>
            </a:solidFill>
          </a:endParaRPr>
        </a:p>
      </dsp:txBody>
      <dsp:txXfrm rot="10800000">
        <a:off x="2934321" y="4253"/>
        <a:ext cx="8916804" cy="1222728"/>
      </dsp:txXfrm>
    </dsp:sp>
    <dsp:sp modelId="{82CAD1A0-0570-481E-A0E1-0D1F7216B6E1}">
      <dsp:nvSpPr>
        <dsp:cNvPr id="0" name=""/>
        <dsp:cNvSpPr/>
      </dsp:nvSpPr>
      <dsp:spPr>
        <a:xfrm>
          <a:off x="2017274" y="4253"/>
          <a:ext cx="1222728" cy="122272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AC0C27-882C-4A1A-9221-6279C28D5B20}">
      <dsp:nvSpPr>
        <dsp:cNvPr id="0" name=""/>
        <dsp:cNvSpPr/>
      </dsp:nvSpPr>
      <dsp:spPr>
        <a:xfrm rot="10800000">
          <a:off x="2628639" y="1591974"/>
          <a:ext cx="9222486" cy="1222728"/>
        </a:xfrm>
        <a:prstGeom prst="homePlate">
          <a:avLst/>
        </a:prstGeom>
        <a:solidFill>
          <a:schemeClr val="accent2">
            <a:hueOff val="2576456"/>
            <a:satOff val="-27551"/>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89" tIns="129540" rIns="241808" bIns="129540" numCol="1" spcCol="1270" anchor="ctr" anchorCtr="0">
          <a:noAutofit/>
        </a:bodyPr>
        <a:lstStyle/>
        <a:p>
          <a:pPr lvl="0" algn="ctr" defTabSz="1511300">
            <a:lnSpc>
              <a:spcPct val="90000"/>
            </a:lnSpc>
            <a:spcBef>
              <a:spcPct val="0"/>
            </a:spcBef>
            <a:spcAft>
              <a:spcPct val="35000"/>
            </a:spcAft>
          </a:pPr>
          <a:r>
            <a:rPr lang="en-US" sz="3400" b="1" kern="1200" dirty="0" smtClean="0">
              <a:solidFill>
                <a:srgbClr val="000066"/>
              </a:solidFill>
            </a:rPr>
            <a:t>Assess &amp; avoid hazards</a:t>
          </a:r>
          <a:endParaRPr lang="en-US" sz="3400" b="1" kern="1200" dirty="0">
            <a:solidFill>
              <a:srgbClr val="000066"/>
            </a:solidFill>
          </a:endParaRPr>
        </a:p>
      </dsp:txBody>
      <dsp:txXfrm rot="10800000">
        <a:off x="2934321" y="1591974"/>
        <a:ext cx="8916804" cy="1222728"/>
      </dsp:txXfrm>
    </dsp:sp>
    <dsp:sp modelId="{666F19D6-2905-4314-844C-1479FBB35672}">
      <dsp:nvSpPr>
        <dsp:cNvPr id="0" name=""/>
        <dsp:cNvSpPr/>
      </dsp:nvSpPr>
      <dsp:spPr>
        <a:xfrm>
          <a:off x="2017274" y="1591974"/>
          <a:ext cx="1222728" cy="122272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756BC2-E4D2-4AEB-9DE2-A0C16CE26FDF}">
      <dsp:nvSpPr>
        <dsp:cNvPr id="0" name=""/>
        <dsp:cNvSpPr/>
      </dsp:nvSpPr>
      <dsp:spPr>
        <a:xfrm rot="10800000">
          <a:off x="2628639" y="3179696"/>
          <a:ext cx="9222486" cy="1222728"/>
        </a:xfrm>
        <a:prstGeom prst="homePlate">
          <a:avLst/>
        </a:prstGeom>
        <a:solidFill>
          <a:schemeClr val="accent2">
            <a:hueOff val="5152912"/>
            <a:satOff val="-55102"/>
            <a:lumOff val="143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89" tIns="129540" rIns="241808" bIns="129540" numCol="1" spcCol="1270" anchor="ctr" anchorCtr="0">
          <a:noAutofit/>
        </a:bodyPr>
        <a:lstStyle/>
        <a:p>
          <a:pPr lvl="0" algn="ctr" defTabSz="1511300">
            <a:lnSpc>
              <a:spcPct val="90000"/>
            </a:lnSpc>
            <a:spcBef>
              <a:spcPct val="0"/>
            </a:spcBef>
            <a:spcAft>
              <a:spcPct val="35000"/>
            </a:spcAft>
          </a:pPr>
          <a:r>
            <a:rPr lang="en-US" sz="3400" b="1" kern="1200" dirty="0" smtClean="0">
              <a:solidFill>
                <a:srgbClr val="000066"/>
              </a:solidFill>
            </a:rPr>
            <a:t>Commit to continuous improvement</a:t>
          </a:r>
          <a:endParaRPr lang="en-US" sz="3400" b="1" kern="1200" dirty="0">
            <a:solidFill>
              <a:srgbClr val="000066"/>
            </a:solidFill>
          </a:endParaRPr>
        </a:p>
      </dsp:txBody>
      <dsp:txXfrm rot="10800000">
        <a:off x="2934321" y="3179696"/>
        <a:ext cx="8916804" cy="1222728"/>
      </dsp:txXfrm>
    </dsp:sp>
    <dsp:sp modelId="{63D4627F-A8AE-4FD9-BDD8-B1511657BC44}">
      <dsp:nvSpPr>
        <dsp:cNvPr id="0" name=""/>
        <dsp:cNvSpPr/>
      </dsp:nvSpPr>
      <dsp:spPr>
        <a:xfrm>
          <a:off x="2017274" y="3179696"/>
          <a:ext cx="1222728" cy="122272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1E480F-EF6B-4D9F-8E5F-163750BAF7B1}">
      <dsp:nvSpPr>
        <dsp:cNvPr id="0" name=""/>
        <dsp:cNvSpPr/>
      </dsp:nvSpPr>
      <dsp:spPr>
        <a:xfrm rot="10800000">
          <a:off x="2628639" y="4767418"/>
          <a:ext cx="9222486" cy="1222728"/>
        </a:xfrm>
        <a:prstGeom prst="homePlate">
          <a:avLst/>
        </a:prstGeom>
        <a:solidFill>
          <a:schemeClr val="accent2">
            <a:hueOff val="7729367"/>
            <a:satOff val="-82653"/>
            <a:lumOff val="2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189" tIns="129540" rIns="241808" bIns="129540" numCol="1" spcCol="1270" anchor="ctr" anchorCtr="0">
          <a:noAutofit/>
        </a:bodyPr>
        <a:lstStyle/>
        <a:p>
          <a:pPr lvl="0" algn="ctr" defTabSz="1511300">
            <a:lnSpc>
              <a:spcPct val="90000"/>
            </a:lnSpc>
            <a:spcBef>
              <a:spcPct val="0"/>
            </a:spcBef>
            <a:spcAft>
              <a:spcPct val="35000"/>
            </a:spcAft>
          </a:pPr>
          <a:r>
            <a:rPr lang="en-US" sz="3400" b="1" kern="1200" dirty="0" smtClean="0">
              <a:solidFill>
                <a:srgbClr val="000066"/>
              </a:solidFill>
            </a:rPr>
            <a:t>Support public policies &amp; industry standards</a:t>
          </a:r>
          <a:endParaRPr lang="en-US" sz="3400" b="1" kern="1200" dirty="0">
            <a:solidFill>
              <a:srgbClr val="000066"/>
            </a:solidFill>
          </a:endParaRPr>
        </a:p>
      </dsp:txBody>
      <dsp:txXfrm rot="10800000">
        <a:off x="2934321" y="4767418"/>
        <a:ext cx="8916804" cy="1222728"/>
      </dsp:txXfrm>
    </dsp:sp>
    <dsp:sp modelId="{BF463E92-16CF-4058-950B-D2541F965F76}">
      <dsp:nvSpPr>
        <dsp:cNvPr id="0" name=""/>
        <dsp:cNvSpPr/>
      </dsp:nvSpPr>
      <dsp:spPr>
        <a:xfrm>
          <a:off x="2017274" y="4767418"/>
          <a:ext cx="1222728" cy="1222728"/>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7000" r="-5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2-08T21:58:28.429"/>
    </inkml:context>
    <inkml:brush xml:id="br0">
      <inkml:brushProperty name="width" value="0.1" units="cm"/>
      <inkml:brushProperty name="height" value="0.1" units="cm"/>
      <inkml:brushProperty name="color" value="#E71224"/>
    </inkml:brush>
  </inkml:definitions>
  <inkml:trace contextRef="#ctx0" brushRef="#br0">-2147483648-2147483648 16383 0 0,'0'0'0'0'0,"0"0"0"0"0,0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0,0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2-08T21:58:28.430"/>
    </inkml:context>
    <inkml:brush xml:id="br0">
      <inkml:brushProperty name="width" value="0.1" units="cm"/>
      <inkml:brushProperty name="height" value="0.1" units="cm"/>
      <inkml:brushProperty name="color" value="#E71224"/>
    </inkml:brush>
  </inkml:definitions>
  <inkml:trace contextRef="#ctx0" brushRef="#br0">-2147483648-2147483648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63406F-35A9-4B10-A6C1-FF68C1A07DA0}" type="datetimeFigureOut">
              <a:rPr lang="en-US" smtClean="0"/>
              <a:t>12/9/2020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D32BD8-E475-4019-82AA-59A70400604C}" type="slidenum">
              <a:rPr lang="en-US" smtClean="0"/>
              <a:t>‹#›</a:t>
            </a:fld>
            <a:endParaRPr lang="en-US"/>
          </a:p>
        </p:txBody>
      </p:sp>
    </p:spTree>
    <p:extLst>
      <p:ext uri="{BB962C8B-B14F-4D97-AF65-F5344CB8AC3E}">
        <p14:creationId xmlns:p14="http://schemas.microsoft.com/office/powerpoint/2010/main" val="1794906018"/>
      </p:ext>
    </p:extLst>
  </p:cSld>
  <p:clrMap bg1="lt1" tx1="dk1" bg2="lt2" tx2="dk2" accent1="accent1" accent2="accent2" accent3="accent3" accent4="accent4" accent5="accent5" accent6="accent6" hlink="hlink" folHlink="folHlink"/>
  <p:notesStyle>
    <a:lvl1pPr marL="0" algn="l" defTabSz="914364" rtl="0" eaLnBrk="1" latinLnBrk="0" hangingPunct="1">
      <a:defRPr sz="1200" kern="1200">
        <a:solidFill>
          <a:schemeClr val="tx1"/>
        </a:solidFill>
        <a:latin typeface="+mn-lt"/>
        <a:ea typeface="+mn-ea"/>
        <a:cs typeface="+mn-cs"/>
      </a:defRPr>
    </a:lvl1pPr>
    <a:lvl2pPr marL="457182" algn="l" defTabSz="914364" rtl="0" eaLnBrk="1" latinLnBrk="0" hangingPunct="1">
      <a:defRPr sz="1200" kern="1200">
        <a:solidFill>
          <a:schemeClr val="tx1"/>
        </a:solidFill>
        <a:latin typeface="+mn-lt"/>
        <a:ea typeface="+mn-ea"/>
        <a:cs typeface="+mn-cs"/>
      </a:defRPr>
    </a:lvl2pPr>
    <a:lvl3pPr marL="914364" algn="l" defTabSz="914364" rtl="0" eaLnBrk="1" latinLnBrk="0" hangingPunct="1">
      <a:defRPr sz="1200" kern="1200">
        <a:solidFill>
          <a:schemeClr val="tx1"/>
        </a:solidFill>
        <a:latin typeface="+mn-lt"/>
        <a:ea typeface="+mn-ea"/>
        <a:cs typeface="+mn-cs"/>
      </a:defRPr>
    </a:lvl3pPr>
    <a:lvl4pPr marL="1371545" algn="l" defTabSz="914364" rtl="0" eaLnBrk="1" latinLnBrk="0" hangingPunct="1">
      <a:defRPr sz="1200" kern="1200">
        <a:solidFill>
          <a:schemeClr val="tx1"/>
        </a:solidFill>
        <a:latin typeface="+mn-lt"/>
        <a:ea typeface="+mn-ea"/>
        <a:cs typeface="+mn-cs"/>
      </a:defRPr>
    </a:lvl4pPr>
    <a:lvl5pPr marL="1828727" algn="l" defTabSz="914364" rtl="0" eaLnBrk="1" latinLnBrk="0" hangingPunct="1">
      <a:defRPr sz="1200" kern="1200">
        <a:solidFill>
          <a:schemeClr val="tx1"/>
        </a:solidFill>
        <a:latin typeface="+mn-lt"/>
        <a:ea typeface="+mn-ea"/>
        <a:cs typeface="+mn-cs"/>
      </a:defRPr>
    </a:lvl5pPr>
    <a:lvl6pPr marL="2285909" algn="l" defTabSz="914364" rtl="0" eaLnBrk="1" latinLnBrk="0" hangingPunct="1">
      <a:defRPr sz="1200" kern="1200">
        <a:solidFill>
          <a:schemeClr val="tx1"/>
        </a:solidFill>
        <a:latin typeface="+mn-lt"/>
        <a:ea typeface="+mn-ea"/>
        <a:cs typeface="+mn-cs"/>
      </a:defRPr>
    </a:lvl6pPr>
    <a:lvl7pPr marL="2743091"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4"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Beautycounter, Dignity Health (CommonSpirit),</a:t>
            </a:r>
            <a:r>
              <a:rPr lang="en-US" baseline="0" dirty="0" smtClean="0"/>
              <a:t> </a:t>
            </a:r>
            <a:r>
              <a:rPr lang="en-US" dirty="0" smtClean="0"/>
              <a:t>HP,</a:t>
            </a:r>
            <a:r>
              <a:rPr lang="en-US" baseline="0" dirty="0" smtClean="0"/>
              <a:t> KP, Naturepedic, Novation (Vizient), Seventh Generation, Shaw, Whole Foods Market</a:t>
            </a:r>
            <a:endParaRPr lang="en-US" dirty="0"/>
          </a:p>
        </p:txBody>
      </p:sp>
      <p:sp>
        <p:nvSpPr>
          <p:cNvPr id="4" name="Slide Number Placeholder 3"/>
          <p:cNvSpPr>
            <a:spLocks noGrp="1"/>
          </p:cNvSpPr>
          <p:nvPr>
            <p:ph type="sldNum" sz="quarter" idx="10"/>
          </p:nvPr>
        </p:nvSpPr>
        <p:spPr/>
        <p:txBody>
          <a:bodyPr/>
          <a:lstStyle/>
          <a:p>
            <a:fld id="{E8D32BD8-E475-4019-82AA-59A70400604C}" type="slidenum">
              <a:rPr lang="en-US" smtClean="0"/>
              <a:t>9</a:t>
            </a:fld>
            <a:endParaRPr lang="en-US"/>
          </a:p>
        </p:txBody>
      </p:sp>
    </p:spTree>
    <p:extLst>
      <p:ext uri="{BB962C8B-B14F-4D97-AF65-F5344CB8AC3E}">
        <p14:creationId xmlns:p14="http://schemas.microsoft.com/office/powerpoint/2010/main" val="364770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987036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930733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659578-EC3D-41F3-A9B5-7E851E0D6A0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99657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659578-EC3D-41F3-A9B5-7E851E0D6A01}"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531028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152F0-EABF-4395-9DAE-BE6B27B8216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81212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11152F0-EABF-4395-9DAE-BE6B27B8216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180279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152F0-EABF-4395-9DAE-BE6B27B8216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12862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811066-0135-4CAA-8AD4-89A97190AC00}"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F811066-0135-4CAA-8AD4-89A97190AC00}"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584692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nSpc>
                <a:spcPct val="90000"/>
              </a:lnSpc>
              <a:spcBef>
                <a:spcPts val="1200"/>
              </a:spcBef>
              <a:buFont typeface="Arial,Sans-Serif"/>
              <a:buChar char="•"/>
            </a:pP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65397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18362" y="2819401"/>
            <a:ext cx="12435840" cy="176403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286000" y="4648200"/>
            <a:ext cx="10241280" cy="1295400"/>
          </a:xfrm>
        </p:spPr>
        <p:txBody>
          <a:bodyPr/>
          <a:lstStyle>
            <a:lvl1pPr marL="0" indent="0" algn="ctr">
              <a:buNone/>
              <a:defRPr>
                <a:solidFill>
                  <a:schemeClr val="tx1">
                    <a:tint val="75000"/>
                  </a:schemeClr>
                </a:solidFill>
              </a:defRPr>
            </a:lvl1pPr>
            <a:lvl2pPr marL="652724" indent="0" algn="ctr">
              <a:buNone/>
              <a:defRPr>
                <a:solidFill>
                  <a:schemeClr val="tx1">
                    <a:tint val="75000"/>
                  </a:schemeClr>
                </a:solidFill>
              </a:defRPr>
            </a:lvl2pPr>
            <a:lvl3pPr marL="1305452" indent="0" algn="ctr">
              <a:buNone/>
              <a:defRPr>
                <a:solidFill>
                  <a:schemeClr val="tx1">
                    <a:tint val="75000"/>
                  </a:schemeClr>
                </a:solidFill>
              </a:defRPr>
            </a:lvl3pPr>
            <a:lvl4pPr marL="1958179" indent="0" algn="ctr">
              <a:buNone/>
              <a:defRPr>
                <a:solidFill>
                  <a:schemeClr val="tx1">
                    <a:tint val="75000"/>
                  </a:schemeClr>
                </a:solidFill>
              </a:defRPr>
            </a:lvl4pPr>
            <a:lvl5pPr marL="2610906" indent="0" algn="ctr">
              <a:buNone/>
              <a:defRPr>
                <a:solidFill>
                  <a:schemeClr val="tx1">
                    <a:tint val="75000"/>
                  </a:schemeClr>
                </a:solidFill>
              </a:defRPr>
            </a:lvl5pPr>
            <a:lvl6pPr marL="3263627" indent="0" algn="ctr">
              <a:buNone/>
              <a:defRPr>
                <a:solidFill>
                  <a:schemeClr val="tx1">
                    <a:tint val="75000"/>
                  </a:schemeClr>
                </a:solidFill>
              </a:defRPr>
            </a:lvl6pPr>
            <a:lvl7pPr marL="3916351" indent="0" algn="ctr">
              <a:buNone/>
              <a:defRPr>
                <a:solidFill>
                  <a:schemeClr val="tx1">
                    <a:tint val="75000"/>
                  </a:schemeClr>
                </a:solidFill>
              </a:defRPr>
            </a:lvl7pPr>
            <a:lvl8pPr marL="4569074" indent="0" algn="ctr">
              <a:buNone/>
              <a:defRPr>
                <a:solidFill>
                  <a:schemeClr val="tx1">
                    <a:tint val="75000"/>
                  </a:schemeClr>
                </a:solidFill>
              </a:defRPr>
            </a:lvl8pPr>
            <a:lvl9pPr marL="5221806"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49A363C-7F18-439E-8304-17C0A0E05D0E}" type="datetime1">
              <a:rPr lang="en-US" smtClean="0"/>
              <a:t>12/9/2020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53C06-1C34-4ACF-8E76-5F1B1ED0626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 y="7429373"/>
            <a:ext cx="2135686" cy="515998"/>
          </a:xfrm>
          <a:prstGeom prst="rect">
            <a:avLst/>
          </a:prstGeom>
        </p:spPr>
      </p:pic>
    </p:spTree>
    <p:extLst>
      <p:ext uri="{BB962C8B-B14F-4D97-AF65-F5344CB8AC3E}">
        <p14:creationId xmlns:p14="http://schemas.microsoft.com/office/powerpoint/2010/main" val="3208202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820180-FCB6-4C42-8F7A-C2B3094C9C7E}" type="datetime1">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53C06-1C34-4ACF-8E76-5F1B1ED06260}" type="slidenum">
              <a:rPr lang="en-US" smtClean="0"/>
              <a:t>‹#›</a:t>
            </a:fld>
            <a:endParaRPr lang="en-US"/>
          </a:p>
        </p:txBody>
      </p:sp>
    </p:spTree>
    <p:extLst>
      <p:ext uri="{BB962C8B-B14F-4D97-AF65-F5344CB8AC3E}">
        <p14:creationId xmlns:p14="http://schemas.microsoft.com/office/powerpoint/2010/main" val="1406463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1" y="396240"/>
            <a:ext cx="5265421" cy="842581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0959" y="396240"/>
            <a:ext cx="15557500" cy="842581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5C3388-5E7D-4404-8DB6-2018BFEB2F8C}" type="datetime1">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53C06-1C34-4ACF-8E76-5F1B1ED06260}" type="slidenum">
              <a:rPr lang="en-US" smtClean="0"/>
              <a:t>‹#›</a:t>
            </a:fld>
            <a:endParaRPr lang="en-US"/>
          </a:p>
        </p:txBody>
      </p:sp>
    </p:spTree>
    <p:extLst>
      <p:ext uri="{BB962C8B-B14F-4D97-AF65-F5344CB8AC3E}">
        <p14:creationId xmlns:p14="http://schemas.microsoft.com/office/powerpoint/2010/main" val="711428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914401"/>
            <a:ext cx="10969943" cy="6400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124315" y="914401"/>
            <a:ext cx="3510382" cy="64008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83818" y="1558139"/>
            <a:ext cx="8778240" cy="3906317"/>
          </a:xfrm>
        </p:spPr>
        <p:txBody>
          <a:bodyPr anchor="b">
            <a:normAutofit/>
          </a:bodyPr>
          <a:lstStyle>
            <a:lvl1pPr algn="l">
              <a:defRPr sz="7100" spc="-12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320018" y="5604295"/>
            <a:ext cx="8778240" cy="1097280"/>
          </a:xfrm>
        </p:spPr>
        <p:txBody>
          <a:bodyPr anchor="t">
            <a:normAutofit/>
          </a:bodyPr>
          <a:lstStyle>
            <a:lvl1pPr marL="0" indent="0" algn="l">
              <a:buNone/>
              <a:defRPr sz="2600" cap="none" spc="0" baseline="0">
                <a:solidFill>
                  <a:schemeClr val="accent1">
                    <a:lumMod val="20000"/>
                    <a:lumOff val="80000"/>
                  </a:schemeClr>
                </a:solidFill>
              </a:defRPr>
            </a:lvl1pPr>
            <a:lvl2pPr marL="548618" indent="0" algn="ctr">
              <a:buNone/>
              <a:defRPr sz="2600"/>
            </a:lvl2pPr>
            <a:lvl3pPr marL="1097236" indent="0" algn="ctr">
              <a:buNone/>
              <a:defRPr sz="2600"/>
            </a:lvl3pPr>
            <a:lvl4pPr marL="1645854" indent="0" algn="ctr">
              <a:buNone/>
              <a:defRPr sz="2400"/>
            </a:lvl4pPr>
            <a:lvl5pPr marL="2194472" indent="0" algn="ctr">
              <a:buNone/>
              <a:defRPr sz="2400"/>
            </a:lvl5pPr>
            <a:lvl6pPr marL="2743091" indent="0" algn="ctr">
              <a:buNone/>
              <a:defRPr sz="2400"/>
            </a:lvl6pPr>
            <a:lvl7pPr marL="3291708" indent="0" algn="ctr">
              <a:buNone/>
              <a:defRPr sz="2400"/>
            </a:lvl7pPr>
            <a:lvl8pPr marL="3840326" indent="0" algn="ctr">
              <a:buNone/>
              <a:defRPr sz="2400"/>
            </a:lvl8pPr>
            <a:lvl9pPr marL="4388945"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515251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935850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41494" y="1558139"/>
            <a:ext cx="8778240" cy="3906317"/>
          </a:xfrm>
        </p:spPr>
        <p:txBody>
          <a:bodyPr anchor="b">
            <a:normAutofit/>
          </a:bodyPr>
          <a:lstStyle>
            <a:lvl1pPr>
              <a:defRPr sz="7100" b="0" spc="-120" baseline="0">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4663440" y="5607101"/>
            <a:ext cx="8778240" cy="1097280"/>
          </a:xfrm>
        </p:spPr>
        <p:txBody>
          <a:bodyPr anchor="t">
            <a:normAutofit/>
          </a:bodyPr>
          <a:lstStyle>
            <a:lvl1pPr marL="0" indent="0">
              <a:buNone/>
              <a:defRPr sz="2600" cap="none" spc="0" baseline="0">
                <a:solidFill>
                  <a:schemeClr val="tx1">
                    <a:lumMod val="65000"/>
                    <a:lumOff val="35000"/>
                  </a:schemeClr>
                </a:solidFill>
              </a:defRPr>
            </a:lvl1pPr>
            <a:lvl2pPr marL="548618" indent="0">
              <a:buNone/>
              <a:defRPr sz="2200">
                <a:solidFill>
                  <a:schemeClr val="tx1">
                    <a:tint val="75000"/>
                  </a:schemeClr>
                </a:solidFill>
              </a:defRPr>
            </a:lvl2pPr>
            <a:lvl3pPr marL="1097236" indent="0">
              <a:buNone/>
              <a:defRPr sz="1900">
                <a:solidFill>
                  <a:schemeClr val="tx1">
                    <a:tint val="75000"/>
                  </a:schemeClr>
                </a:solidFill>
              </a:defRPr>
            </a:lvl3pPr>
            <a:lvl4pPr marL="1645854" indent="0">
              <a:buNone/>
              <a:defRPr sz="1700">
                <a:solidFill>
                  <a:schemeClr val="tx1">
                    <a:tint val="75000"/>
                  </a:schemeClr>
                </a:solidFill>
              </a:defRPr>
            </a:lvl4pPr>
            <a:lvl5pPr marL="2194472" indent="0">
              <a:buNone/>
              <a:defRPr sz="1700">
                <a:solidFill>
                  <a:schemeClr val="tx1">
                    <a:tint val="75000"/>
                  </a:schemeClr>
                </a:solidFill>
              </a:defRPr>
            </a:lvl5pPr>
            <a:lvl6pPr marL="2743091" indent="0">
              <a:buNone/>
              <a:defRPr sz="1700">
                <a:solidFill>
                  <a:schemeClr val="tx1">
                    <a:tint val="75000"/>
                  </a:schemeClr>
                </a:solidFill>
              </a:defRPr>
            </a:lvl6pPr>
            <a:lvl7pPr marL="3291708" indent="0">
              <a:buNone/>
              <a:defRPr sz="1700">
                <a:solidFill>
                  <a:schemeClr val="tx1">
                    <a:tint val="75000"/>
                  </a:schemeClr>
                </a:solidFill>
              </a:defRPr>
            </a:lvl7pPr>
            <a:lvl8pPr marL="3840326" indent="0">
              <a:buNone/>
              <a:defRPr sz="1700">
                <a:solidFill>
                  <a:schemeClr val="tx1">
                    <a:tint val="75000"/>
                  </a:schemeClr>
                </a:solidFill>
              </a:defRPr>
            </a:lvl8pPr>
            <a:lvl9pPr marL="4388945" indent="0">
              <a:buNone/>
              <a:defRPr sz="17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603318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641494" y="1042416"/>
            <a:ext cx="4169664" cy="6144768"/>
          </a:xfrm>
        </p:spPr>
        <p:txBody>
          <a:bodyPr/>
          <a:lstStyle>
            <a:lvl1pPr>
              <a:defRPr sz="24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381744" y="1042416"/>
            <a:ext cx="4169664" cy="6144768"/>
          </a:xfrm>
        </p:spPr>
        <p:txBody>
          <a:bodyPr/>
          <a:lstStyle>
            <a:lvl1pPr>
              <a:defRPr sz="24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585246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4641494" y="1228303"/>
            <a:ext cx="4169664" cy="969264"/>
          </a:xfrm>
        </p:spPr>
        <p:txBody>
          <a:bodyPr anchor="b">
            <a:normAutofit/>
          </a:bodyPr>
          <a:lstStyle>
            <a:lvl1pPr marL="0" indent="0">
              <a:spcBef>
                <a:spcPts val="0"/>
              </a:spcBef>
              <a:buNone/>
              <a:defRPr sz="2400" b="1">
                <a:solidFill>
                  <a:schemeClr val="tx1">
                    <a:lumMod val="65000"/>
                    <a:lumOff val="35000"/>
                  </a:schemeClr>
                </a:solidFill>
              </a:defRPr>
            </a:lvl1pPr>
            <a:lvl2pPr marL="548618" indent="0">
              <a:buNone/>
              <a:defRPr sz="2400" b="1"/>
            </a:lvl2pPr>
            <a:lvl3pPr marL="1097236" indent="0">
              <a:buNone/>
              <a:defRPr sz="2200" b="1"/>
            </a:lvl3pPr>
            <a:lvl4pPr marL="1645854" indent="0">
              <a:buNone/>
              <a:defRPr sz="1900" b="1"/>
            </a:lvl4pPr>
            <a:lvl5pPr marL="2194472" indent="0">
              <a:buNone/>
              <a:defRPr sz="1900" b="1"/>
            </a:lvl5pPr>
            <a:lvl6pPr marL="2743091" indent="0">
              <a:buNone/>
              <a:defRPr sz="1900" b="1"/>
            </a:lvl6pPr>
            <a:lvl7pPr marL="3291708" indent="0">
              <a:buNone/>
              <a:defRPr sz="1900" b="1"/>
            </a:lvl7pPr>
            <a:lvl8pPr marL="3840326" indent="0">
              <a:buNone/>
              <a:defRPr sz="1900" b="1"/>
            </a:lvl8pPr>
            <a:lvl9pPr marL="4388945" indent="0">
              <a:buNone/>
              <a:defRPr sz="1900" b="1"/>
            </a:lvl9pPr>
          </a:lstStyle>
          <a:p>
            <a:pPr lvl="0"/>
            <a:r>
              <a:rPr lang="en-US" dirty="0"/>
              <a:t>Click to edit Master text styles</a:t>
            </a:r>
          </a:p>
        </p:txBody>
      </p:sp>
      <p:sp>
        <p:nvSpPr>
          <p:cNvPr id="4" name="Content Placeholder 3"/>
          <p:cNvSpPr>
            <a:spLocks noGrp="1"/>
          </p:cNvSpPr>
          <p:nvPr>
            <p:ph sz="half" idx="2"/>
          </p:nvPr>
        </p:nvSpPr>
        <p:spPr>
          <a:xfrm>
            <a:off x="4641494" y="2317123"/>
            <a:ext cx="4169664" cy="4828032"/>
          </a:xfrm>
        </p:spPr>
        <p:txBody>
          <a:bodyPr/>
          <a:lstStyle>
            <a:lvl1pPr>
              <a:defRPr sz="24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382156" y="1228305"/>
            <a:ext cx="4169664" cy="975805"/>
          </a:xfrm>
        </p:spPr>
        <p:txBody>
          <a:bodyPr anchor="b">
            <a:normAutofit/>
          </a:bodyPr>
          <a:lstStyle>
            <a:lvl1pPr marL="0" indent="0">
              <a:spcBef>
                <a:spcPts val="0"/>
              </a:spcBef>
              <a:buNone/>
              <a:defRPr sz="2400" b="1">
                <a:solidFill>
                  <a:schemeClr val="tx1">
                    <a:lumMod val="65000"/>
                    <a:lumOff val="35000"/>
                  </a:schemeClr>
                </a:solidFill>
              </a:defRPr>
            </a:lvl1pPr>
            <a:lvl2pPr marL="548618" indent="0">
              <a:buNone/>
              <a:defRPr sz="2400" b="1"/>
            </a:lvl2pPr>
            <a:lvl3pPr marL="1097236" indent="0">
              <a:buNone/>
              <a:defRPr sz="2200" b="1"/>
            </a:lvl3pPr>
            <a:lvl4pPr marL="1645854" indent="0">
              <a:buNone/>
              <a:defRPr sz="1900" b="1"/>
            </a:lvl4pPr>
            <a:lvl5pPr marL="2194472" indent="0">
              <a:buNone/>
              <a:defRPr sz="1900" b="1"/>
            </a:lvl5pPr>
            <a:lvl6pPr marL="2743091" indent="0">
              <a:buNone/>
              <a:defRPr sz="1900" b="1"/>
            </a:lvl6pPr>
            <a:lvl7pPr marL="3291708" indent="0">
              <a:buNone/>
              <a:defRPr sz="1900" b="1"/>
            </a:lvl7pPr>
            <a:lvl8pPr marL="3840326" indent="0">
              <a:buNone/>
              <a:defRPr sz="1900" b="1"/>
            </a:lvl8pPr>
            <a:lvl9pPr marL="4388945" indent="0">
              <a:buNone/>
              <a:defRPr sz="1900" b="1"/>
            </a:lvl9pPr>
          </a:lstStyle>
          <a:p>
            <a:pPr lvl="0"/>
            <a:r>
              <a:rPr lang="en-US" dirty="0"/>
              <a:t>Click to edit Master text styles</a:t>
            </a:r>
          </a:p>
        </p:txBody>
      </p:sp>
      <p:sp>
        <p:nvSpPr>
          <p:cNvPr id="6" name="Content Placeholder 5"/>
          <p:cNvSpPr>
            <a:spLocks noGrp="1"/>
          </p:cNvSpPr>
          <p:nvPr>
            <p:ph sz="quarter" idx="4"/>
          </p:nvPr>
        </p:nvSpPr>
        <p:spPr>
          <a:xfrm>
            <a:off x="9382156" y="2317123"/>
            <a:ext cx="4169664" cy="4828032"/>
          </a:xfrm>
        </p:spPr>
        <p:txBody>
          <a:bodyPr/>
          <a:lstStyle>
            <a:lvl1pPr>
              <a:defRPr sz="24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US"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384853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US"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817279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692729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7238" y="1371600"/>
            <a:ext cx="3401568" cy="2852928"/>
          </a:xfrm>
        </p:spPr>
        <p:txBody>
          <a:bodyPr anchor="b">
            <a:normAutofit/>
          </a:bodyPr>
          <a:lstStyle>
            <a:lvl1pPr>
              <a:defRPr sz="3800" b="0" baseline="0"/>
            </a:lvl1pPr>
          </a:lstStyle>
          <a:p>
            <a:r>
              <a:rPr lang="en-US" dirty="0"/>
              <a:t>Click to edit Master title style</a:t>
            </a:r>
          </a:p>
        </p:txBody>
      </p:sp>
      <p:sp>
        <p:nvSpPr>
          <p:cNvPr id="3" name="Content Placeholder 2"/>
          <p:cNvSpPr>
            <a:spLocks noGrp="1"/>
          </p:cNvSpPr>
          <p:nvPr>
            <p:ph idx="1"/>
          </p:nvPr>
        </p:nvSpPr>
        <p:spPr>
          <a:xfrm>
            <a:off x="4641494" y="1042416"/>
            <a:ext cx="8778240" cy="6144768"/>
          </a:xfrm>
        </p:spPr>
        <p:txBody>
          <a:bodyPr/>
          <a:lstStyle>
            <a:lvl1pPr>
              <a:defRPr sz="2400"/>
            </a:lvl1pPr>
            <a:lvl2pPr>
              <a:defRPr sz="22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07238" y="4193011"/>
            <a:ext cx="3401568" cy="2786388"/>
          </a:xfrm>
        </p:spPr>
        <p:txBody>
          <a:bodyPr anchor="t">
            <a:normAutofit/>
          </a:bodyPr>
          <a:lstStyle>
            <a:lvl1pPr marL="0" indent="0">
              <a:lnSpc>
                <a:spcPct val="100000"/>
              </a:lnSpc>
              <a:buNone/>
              <a:defRPr sz="1700">
                <a:solidFill>
                  <a:srgbClr val="FFFFFF"/>
                </a:solidFill>
              </a:defRPr>
            </a:lvl1pPr>
            <a:lvl2pPr marL="548618" indent="0">
              <a:buNone/>
              <a:defRPr sz="1400"/>
            </a:lvl2pPr>
            <a:lvl3pPr marL="1097236" indent="0">
              <a:buNone/>
              <a:defRPr sz="1200"/>
            </a:lvl3pPr>
            <a:lvl4pPr marL="1645854" indent="0">
              <a:buNone/>
              <a:defRPr sz="1100"/>
            </a:lvl4pPr>
            <a:lvl5pPr marL="2194472" indent="0">
              <a:buNone/>
              <a:defRPr sz="1100"/>
            </a:lvl5pPr>
            <a:lvl6pPr marL="2743091" indent="0">
              <a:buNone/>
              <a:defRPr sz="1100"/>
            </a:lvl6pPr>
            <a:lvl7pPr marL="3291708" indent="0">
              <a:buNone/>
              <a:defRPr sz="1100"/>
            </a:lvl7pPr>
            <a:lvl8pPr marL="3840326" indent="0">
              <a:buNone/>
              <a:defRPr sz="1100"/>
            </a:lvl8pPr>
            <a:lvl9pPr marL="4388945" indent="0">
              <a:buNone/>
              <a:defRPr sz="11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903183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9CC9BF-9808-4EE8-9A15-D385BDF53EC0}" type="datetime1">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53C06-1C34-4ACF-8E76-5F1B1ED06260}" type="slidenum">
              <a:rPr lang="en-US" smtClean="0"/>
              <a:t>‹#›</a:t>
            </a:fld>
            <a:endParaRPr lang="en-US"/>
          </a:p>
        </p:txBody>
      </p:sp>
    </p:spTree>
    <p:extLst>
      <p:ext uri="{BB962C8B-B14F-4D97-AF65-F5344CB8AC3E}">
        <p14:creationId xmlns:p14="http://schemas.microsoft.com/office/powerpoint/2010/main" val="3183515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7238" y="1371600"/>
            <a:ext cx="3401568" cy="2852928"/>
          </a:xfrm>
        </p:spPr>
        <p:txBody>
          <a:bodyPr anchor="b">
            <a:normAutofit/>
          </a:bodyPr>
          <a:lstStyle>
            <a:lvl1pPr>
              <a:defRPr sz="3800" b="0"/>
            </a:lvl1pPr>
          </a:lstStyle>
          <a:p>
            <a:r>
              <a:rPr lang="en-US" dirty="0"/>
              <a:t>Click to edit Master title style</a:t>
            </a:r>
          </a:p>
        </p:txBody>
      </p:sp>
      <p:sp>
        <p:nvSpPr>
          <p:cNvPr id="3" name="Picture Placeholder 2"/>
          <p:cNvSpPr>
            <a:spLocks noGrp="1" noChangeAspect="1"/>
          </p:cNvSpPr>
          <p:nvPr>
            <p:ph type="pic" idx="1"/>
          </p:nvPr>
        </p:nvSpPr>
        <p:spPr>
          <a:xfrm>
            <a:off x="4284773" y="920903"/>
            <a:ext cx="9738276" cy="6397142"/>
          </a:xfrm>
          <a:solidFill>
            <a:schemeClr val="bg1">
              <a:lumMod val="75000"/>
            </a:schemeClr>
          </a:solidFill>
        </p:spPr>
        <p:txBody>
          <a:bodyPr anchor="t"/>
          <a:lstStyle>
            <a:lvl1pPr marL="0" indent="0">
              <a:buNone/>
              <a:defRPr sz="3800"/>
            </a:lvl1pPr>
            <a:lvl2pPr marL="548618" indent="0">
              <a:buNone/>
              <a:defRPr sz="3400"/>
            </a:lvl2pPr>
            <a:lvl3pPr marL="1097236" indent="0">
              <a:buNone/>
              <a:defRPr sz="2900"/>
            </a:lvl3pPr>
            <a:lvl4pPr marL="1645854" indent="0">
              <a:buNone/>
              <a:defRPr sz="2400"/>
            </a:lvl4pPr>
            <a:lvl5pPr marL="2194472" indent="0">
              <a:buNone/>
              <a:defRPr sz="2400"/>
            </a:lvl5pPr>
            <a:lvl6pPr marL="2743091" indent="0">
              <a:buNone/>
              <a:defRPr sz="2400"/>
            </a:lvl6pPr>
            <a:lvl7pPr marL="3291708" indent="0">
              <a:buNone/>
              <a:defRPr sz="2400"/>
            </a:lvl7pPr>
            <a:lvl8pPr marL="3840326" indent="0">
              <a:buNone/>
              <a:defRPr sz="2400"/>
            </a:lvl8pPr>
            <a:lvl9pPr marL="4388945" indent="0">
              <a:buNone/>
              <a:defRPr sz="2400"/>
            </a:lvl9pPr>
          </a:lstStyle>
          <a:p>
            <a:endParaRPr lang="en-US" dirty="0"/>
          </a:p>
        </p:txBody>
      </p:sp>
      <p:sp>
        <p:nvSpPr>
          <p:cNvPr id="4" name="Text Placeholder 3"/>
          <p:cNvSpPr>
            <a:spLocks noGrp="1"/>
          </p:cNvSpPr>
          <p:nvPr>
            <p:ph type="body" sz="half" idx="2"/>
          </p:nvPr>
        </p:nvSpPr>
        <p:spPr>
          <a:xfrm>
            <a:off x="307238" y="4191611"/>
            <a:ext cx="3401568" cy="2787091"/>
          </a:xfrm>
        </p:spPr>
        <p:txBody>
          <a:bodyPr anchor="t">
            <a:normAutofit/>
          </a:bodyPr>
          <a:lstStyle>
            <a:lvl1pPr marL="0" indent="0">
              <a:lnSpc>
                <a:spcPct val="100000"/>
              </a:lnSpc>
              <a:buNone/>
              <a:defRPr sz="1700">
                <a:solidFill>
                  <a:srgbClr val="FFFFFF"/>
                </a:solidFill>
              </a:defRPr>
            </a:lvl1pPr>
            <a:lvl2pPr marL="548618" indent="0">
              <a:buNone/>
              <a:defRPr sz="1400"/>
            </a:lvl2pPr>
            <a:lvl3pPr marL="1097236" indent="0">
              <a:buNone/>
              <a:defRPr sz="1200"/>
            </a:lvl3pPr>
            <a:lvl4pPr marL="1645854" indent="0">
              <a:buNone/>
              <a:defRPr sz="1100"/>
            </a:lvl4pPr>
            <a:lvl5pPr marL="2194472" indent="0">
              <a:buNone/>
              <a:defRPr sz="1100"/>
            </a:lvl5pPr>
            <a:lvl6pPr marL="2743091" indent="0">
              <a:buNone/>
              <a:defRPr sz="1100"/>
            </a:lvl6pPr>
            <a:lvl7pPr marL="3291708" indent="0">
              <a:buNone/>
              <a:defRPr sz="1100"/>
            </a:lvl7pPr>
            <a:lvl8pPr marL="3840326" indent="0">
              <a:buNone/>
              <a:defRPr sz="1100"/>
            </a:lvl8pPr>
            <a:lvl9pPr marL="4388945" indent="0">
              <a:buNone/>
              <a:defRPr sz="11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a:xfrm>
            <a:off x="4198923" y="7627622"/>
            <a:ext cx="7093820" cy="438150"/>
          </a:xfrm>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648416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685098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57200" y="1188720"/>
            <a:ext cx="3383280" cy="5943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641494" y="1042416"/>
            <a:ext cx="8778240" cy="6144768"/>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12/9/2020</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780791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One Presenter - 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6B866C1A-4B9E-124D-B80C-D22C9F4E018C}"/>
              </a:ext>
            </a:extLst>
          </p:cNvPr>
          <p:cNvSpPr>
            <a:spLocks noGrp="1"/>
          </p:cNvSpPr>
          <p:nvPr>
            <p:ph type="ctrTitle" hasCustomPrompt="1"/>
          </p:nvPr>
        </p:nvSpPr>
        <p:spPr>
          <a:xfrm>
            <a:off x="658185" y="2408485"/>
            <a:ext cx="13671721" cy="957755"/>
          </a:xfrm>
          <a:prstGeom prst="rect">
            <a:avLst/>
          </a:prstGeom>
        </p:spPr>
        <p:txBody>
          <a:bodyPr vert="horz" lIns="0" tIns="0" rIns="0" bIns="0" rtlCol="0" anchor="b">
            <a:normAutofit/>
          </a:bodyPr>
          <a:lstStyle>
            <a:lvl1pPr>
              <a:defRPr lang="en-US" sz="7900" dirty="0">
                <a:solidFill>
                  <a:schemeClr val="tx1">
                    <a:lumMod val="75000"/>
                    <a:lumOff val="25000"/>
                  </a:schemeClr>
                </a:solidFill>
              </a:defRPr>
            </a:lvl1pPr>
          </a:lstStyle>
          <a:p>
            <a:pPr marL="0" lvl="0"/>
            <a:r>
              <a:rPr lang="en-US" dirty="0"/>
              <a:t>Presentation Title</a:t>
            </a:r>
          </a:p>
        </p:txBody>
      </p:sp>
      <p:sp>
        <p:nvSpPr>
          <p:cNvPr id="12" name="Subtitle 2">
            <a:extLst>
              <a:ext uri="{FF2B5EF4-FFF2-40B4-BE49-F238E27FC236}">
                <a16:creationId xmlns:a16="http://schemas.microsoft.com/office/drawing/2014/main" xmlns="" id="{7C1ECC52-DEB4-054E-8397-A3783AEEE4AA}"/>
              </a:ext>
            </a:extLst>
          </p:cNvPr>
          <p:cNvSpPr>
            <a:spLocks noGrp="1"/>
          </p:cNvSpPr>
          <p:nvPr>
            <p:ph type="subTitle" idx="1" hasCustomPrompt="1"/>
          </p:nvPr>
        </p:nvSpPr>
        <p:spPr>
          <a:xfrm>
            <a:off x="658184" y="3467278"/>
            <a:ext cx="13671721" cy="528253"/>
          </a:xfrm>
          <a:prstGeom prst="rect">
            <a:avLst/>
          </a:prstGeom>
        </p:spPr>
        <p:txBody>
          <a:bodyPr vert="horz" lIns="0" tIns="0" rIns="0" bIns="0" rtlCol="0">
            <a:noAutofit/>
          </a:bodyPr>
          <a:lstStyle>
            <a:lvl1pPr marL="0" indent="0">
              <a:buFont typeface="Arial" panose="020B0604020202020204" pitchFamily="34" charset="0"/>
              <a:buNone/>
              <a:defRPr lang="en-US" sz="3400" b="0" i="0" dirty="0">
                <a:solidFill>
                  <a:schemeClr val="tx2"/>
                </a:solidFill>
                <a:latin typeface="+mn-lt"/>
              </a:defRPr>
            </a:lvl1pPr>
          </a:lstStyle>
          <a:p>
            <a:pPr lvl="0"/>
            <a:r>
              <a:rPr lang="en-US"/>
              <a:t>Use this space for a subhead</a:t>
            </a:r>
          </a:p>
        </p:txBody>
      </p:sp>
      <p:sp>
        <p:nvSpPr>
          <p:cNvPr id="17" name="Text Placeholder 26">
            <a:extLst>
              <a:ext uri="{FF2B5EF4-FFF2-40B4-BE49-F238E27FC236}">
                <a16:creationId xmlns:a16="http://schemas.microsoft.com/office/drawing/2014/main" xmlns="" id="{7E77DBDE-9FA4-6B45-82E9-CFAA42453DF6}"/>
              </a:ext>
            </a:extLst>
          </p:cNvPr>
          <p:cNvSpPr>
            <a:spLocks noGrp="1"/>
          </p:cNvSpPr>
          <p:nvPr>
            <p:ph type="body" sz="quarter" idx="12" hasCustomPrompt="1"/>
          </p:nvPr>
        </p:nvSpPr>
        <p:spPr>
          <a:xfrm>
            <a:off x="658184" y="5737722"/>
            <a:ext cx="5967752" cy="376718"/>
          </a:xfrm>
          <a:prstGeom prst="rect">
            <a:avLst/>
          </a:prstGeom>
        </p:spPr>
        <p:txBody>
          <a:bodyPr wrap="square">
            <a:spAutoFit/>
          </a:bodyPr>
          <a:lstStyle>
            <a:lvl1pPr marL="0" indent="0" algn="l" defTabSz="1097236" rtl="0" eaLnBrk="1" latinLnBrk="0" hangingPunct="1">
              <a:lnSpc>
                <a:spcPct val="90000"/>
              </a:lnSpc>
              <a:spcBef>
                <a:spcPts val="1200"/>
              </a:spcBef>
              <a:buFont typeface="Arial" panose="020B0604020202020204" pitchFamily="34" charset="0"/>
              <a:buNone/>
              <a:defRPr lang="en-US" sz="1900" b="0" i="0" kern="1200" dirty="0">
                <a:solidFill>
                  <a:schemeClr val="tx1">
                    <a:lumMod val="75000"/>
                    <a:lumOff val="25000"/>
                  </a:schemeClr>
                </a:solidFill>
                <a:latin typeface="+mn-lt"/>
                <a:ea typeface="+mn-ea"/>
                <a:cs typeface="Calibri" panose="020F0502020204030204" pitchFamily="34" charset="0"/>
              </a:defRPr>
            </a:lvl1pPr>
          </a:lstStyle>
          <a:p>
            <a:pPr lvl="0"/>
            <a:r>
              <a:rPr lang="en-US"/>
              <a:t>Date</a:t>
            </a:r>
          </a:p>
        </p:txBody>
      </p:sp>
      <p:sp>
        <p:nvSpPr>
          <p:cNvPr id="18" name="Text Placeholder 26">
            <a:extLst>
              <a:ext uri="{FF2B5EF4-FFF2-40B4-BE49-F238E27FC236}">
                <a16:creationId xmlns:a16="http://schemas.microsoft.com/office/drawing/2014/main" xmlns="" id="{0E24F242-E094-D040-950B-740A70A67A57}"/>
              </a:ext>
            </a:extLst>
          </p:cNvPr>
          <p:cNvSpPr>
            <a:spLocks noGrp="1"/>
          </p:cNvSpPr>
          <p:nvPr>
            <p:ph type="body" sz="quarter" idx="13" hasCustomPrompt="1"/>
          </p:nvPr>
        </p:nvSpPr>
        <p:spPr>
          <a:xfrm>
            <a:off x="658184" y="4570012"/>
            <a:ext cx="5967752" cy="443198"/>
          </a:xfrm>
          <a:prstGeom prst="rect">
            <a:avLst/>
          </a:prstGeom>
        </p:spPr>
        <p:txBody>
          <a:bodyPr wrap="square">
            <a:spAutoFit/>
          </a:bodyPr>
          <a:lstStyle>
            <a:lvl1pPr marL="0" indent="0" algn="l" defTabSz="1097236" rtl="0" eaLnBrk="1" latinLnBrk="0" hangingPunct="1">
              <a:lnSpc>
                <a:spcPct val="90000"/>
              </a:lnSpc>
              <a:spcBef>
                <a:spcPts val="1200"/>
              </a:spcBef>
              <a:buFont typeface="Arial" panose="020B0604020202020204" pitchFamily="34" charset="0"/>
              <a:buNone/>
              <a:defRPr lang="en-US" sz="2400" b="0" i="0" kern="1200" dirty="0">
                <a:solidFill>
                  <a:schemeClr val="tx1">
                    <a:lumMod val="75000"/>
                    <a:lumOff val="25000"/>
                  </a:schemeClr>
                </a:solidFill>
                <a:latin typeface="+mn-lt"/>
                <a:ea typeface="+mn-ea"/>
                <a:cs typeface="Calibri" panose="020F0502020204030204" pitchFamily="34" charset="0"/>
              </a:defRPr>
            </a:lvl1pPr>
          </a:lstStyle>
          <a:p>
            <a:pPr lvl="0"/>
            <a:r>
              <a:rPr lang="en-US" dirty="0"/>
              <a:t>Presenter Name</a:t>
            </a:r>
          </a:p>
        </p:txBody>
      </p:sp>
      <p:sp>
        <p:nvSpPr>
          <p:cNvPr id="19" name="Text Placeholder 26">
            <a:extLst>
              <a:ext uri="{FF2B5EF4-FFF2-40B4-BE49-F238E27FC236}">
                <a16:creationId xmlns:a16="http://schemas.microsoft.com/office/drawing/2014/main" xmlns="" id="{DD3A3D74-EF05-9742-AD7D-3ECF4CE3A4DD}"/>
              </a:ext>
            </a:extLst>
          </p:cNvPr>
          <p:cNvSpPr>
            <a:spLocks noGrp="1"/>
          </p:cNvSpPr>
          <p:nvPr>
            <p:ph type="body" sz="quarter" idx="15" hasCustomPrompt="1"/>
          </p:nvPr>
        </p:nvSpPr>
        <p:spPr>
          <a:xfrm>
            <a:off x="658183" y="5013210"/>
            <a:ext cx="5967752" cy="376718"/>
          </a:xfrm>
          <a:prstGeom prst="rect">
            <a:avLst/>
          </a:prstGeom>
        </p:spPr>
        <p:txBody>
          <a:bodyPr wrap="square">
            <a:spAutoFit/>
          </a:bodyPr>
          <a:lstStyle>
            <a:lvl1pPr marL="0" indent="0" algn="l" defTabSz="1097236" rtl="0" eaLnBrk="1" latinLnBrk="0" hangingPunct="1">
              <a:lnSpc>
                <a:spcPct val="90000"/>
              </a:lnSpc>
              <a:spcBef>
                <a:spcPts val="1200"/>
              </a:spcBef>
              <a:buFont typeface="Arial" panose="020B0604020202020204" pitchFamily="34" charset="0"/>
              <a:buNone/>
              <a:defRPr lang="en-US" sz="1900" b="0" i="0" kern="1200" dirty="0">
                <a:solidFill>
                  <a:schemeClr val="tx2"/>
                </a:solidFill>
                <a:latin typeface="+mn-lt"/>
                <a:ea typeface="+mn-ea"/>
                <a:cs typeface="Calibri" panose="020F0502020204030204" pitchFamily="34" charset="0"/>
              </a:defRPr>
            </a:lvl1pPr>
          </a:lstStyle>
          <a:p>
            <a:pPr lvl="0"/>
            <a:r>
              <a:rPr lang="en-US"/>
              <a:t>Presenter Title</a:t>
            </a:r>
          </a:p>
        </p:txBody>
      </p:sp>
      <p:sp>
        <p:nvSpPr>
          <p:cNvPr id="20" name="Right Triangle 19">
            <a:extLst>
              <a:ext uri="{FF2B5EF4-FFF2-40B4-BE49-F238E27FC236}">
                <a16:creationId xmlns:a16="http://schemas.microsoft.com/office/drawing/2014/main" xmlns="" id="{EC174EBA-338D-46CB-A2C5-54FCD41D44EB}"/>
              </a:ext>
            </a:extLst>
          </p:cNvPr>
          <p:cNvSpPr/>
          <p:nvPr userDrawn="1"/>
        </p:nvSpPr>
        <p:spPr>
          <a:xfrm rot="10800000">
            <a:off x="12515242" y="0"/>
            <a:ext cx="2115160" cy="211516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pic>
        <p:nvPicPr>
          <p:cNvPr id="15" name="Picture 14">
            <a:extLst>
              <a:ext uri="{FF2B5EF4-FFF2-40B4-BE49-F238E27FC236}">
                <a16:creationId xmlns:a16="http://schemas.microsoft.com/office/drawing/2014/main" xmlns="" id="{C29C21C3-B7B7-1348-BE5D-7AC9A8C55C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349" y="7598158"/>
            <a:ext cx="2858980" cy="416966"/>
          </a:xfrm>
          <a:prstGeom prst="rect">
            <a:avLst/>
          </a:prstGeom>
        </p:spPr>
      </p:pic>
    </p:spTree>
    <p:extLst>
      <p:ext uri="{BB962C8B-B14F-4D97-AF65-F5344CB8AC3E}">
        <p14:creationId xmlns:p14="http://schemas.microsoft.com/office/powerpoint/2010/main" val="2863749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ultiple Presenters - Title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6B866C1A-4B9E-124D-B80C-D22C9F4E018C}"/>
              </a:ext>
            </a:extLst>
          </p:cNvPr>
          <p:cNvSpPr>
            <a:spLocks noGrp="1"/>
          </p:cNvSpPr>
          <p:nvPr>
            <p:ph type="ctrTitle" hasCustomPrompt="1"/>
          </p:nvPr>
        </p:nvSpPr>
        <p:spPr>
          <a:xfrm>
            <a:off x="658185" y="2408485"/>
            <a:ext cx="13671721" cy="957755"/>
          </a:xfrm>
          <a:prstGeom prst="rect">
            <a:avLst/>
          </a:prstGeom>
        </p:spPr>
        <p:txBody>
          <a:bodyPr vert="horz" lIns="0" tIns="0" rIns="0" bIns="0" rtlCol="0" anchor="b">
            <a:normAutofit/>
          </a:bodyPr>
          <a:lstStyle>
            <a:lvl1pPr>
              <a:defRPr lang="en-US" sz="7900" dirty="0">
                <a:solidFill>
                  <a:schemeClr val="tx1">
                    <a:lumMod val="75000"/>
                    <a:lumOff val="25000"/>
                  </a:schemeClr>
                </a:solidFill>
                <a:latin typeface="+mj-lt"/>
              </a:defRPr>
            </a:lvl1pPr>
          </a:lstStyle>
          <a:p>
            <a:pPr marL="0" lvl="0"/>
            <a:r>
              <a:rPr lang="en-US"/>
              <a:t>Presentation Title</a:t>
            </a:r>
          </a:p>
        </p:txBody>
      </p:sp>
      <p:sp>
        <p:nvSpPr>
          <p:cNvPr id="21" name="Text Placeholder 26">
            <a:extLst>
              <a:ext uri="{FF2B5EF4-FFF2-40B4-BE49-F238E27FC236}">
                <a16:creationId xmlns:a16="http://schemas.microsoft.com/office/drawing/2014/main" xmlns="" id="{AABC124A-B678-8646-92C7-F18D4BC4C056}"/>
              </a:ext>
            </a:extLst>
          </p:cNvPr>
          <p:cNvSpPr>
            <a:spLocks noGrp="1"/>
          </p:cNvSpPr>
          <p:nvPr>
            <p:ph type="body" sz="quarter" idx="17" hasCustomPrompt="1"/>
          </p:nvPr>
        </p:nvSpPr>
        <p:spPr>
          <a:xfrm>
            <a:off x="7315202" y="4570012"/>
            <a:ext cx="5967752" cy="443198"/>
          </a:xfrm>
          <a:prstGeom prst="rect">
            <a:avLst/>
          </a:prstGeom>
        </p:spPr>
        <p:txBody>
          <a:bodyPr wrap="square">
            <a:spAutoFit/>
          </a:bodyPr>
          <a:lstStyle>
            <a:lvl1pPr marL="0" indent="0" algn="l" defTabSz="1097236" rtl="0" eaLnBrk="1" latinLnBrk="0" hangingPunct="1">
              <a:lnSpc>
                <a:spcPct val="90000"/>
              </a:lnSpc>
              <a:spcBef>
                <a:spcPts val="1200"/>
              </a:spcBef>
              <a:buFont typeface="Arial" panose="020B0604020202020204" pitchFamily="34" charset="0"/>
              <a:buNone/>
              <a:defRPr lang="en-US" sz="2400" b="0" i="0" kern="1200" dirty="0">
                <a:solidFill>
                  <a:schemeClr val="tx1">
                    <a:lumMod val="75000"/>
                    <a:lumOff val="25000"/>
                  </a:schemeClr>
                </a:solidFill>
                <a:latin typeface="+mn-lt"/>
                <a:ea typeface="+mn-ea"/>
                <a:cs typeface="Calibri" panose="020F0502020204030204" pitchFamily="34" charset="0"/>
              </a:defRPr>
            </a:lvl1pPr>
          </a:lstStyle>
          <a:p>
            <a:pPr lvl="0"/>
            <a:r>
              <a:rPr lang="en-US"/>
              <a:t>Presenter Name</a:t>
            </a:r>
          </a:p>
        </p:txBody>
      </p:sp>
      <p:sp>
        <p:nvSpPr>
          <p:cNvPr id="22" name="Text Placeholder 26">
            <a:extLst>
              <a:ext uri="{FF2B5EF4-FFF2-40B4-BE49-F238E27FC236}">
                <a16:creationId xmlns:a16="http://schemas.microsoft.com/office/drawing/2014/main" xmlns="" id="{FF8EC6EE-72A3-E24A-A9D9-8E3E8E3DE701}"/>
              </a:ext>
            </a:extLst>
          </p:cNvPr>
          <p:cNvSpPr>
            <a:spLocks noGrp="1"/>
          </p:cNvSpPr>
          <p:nvPr>
            <p:ph type="body" sz="quarter" idx="18" hasCustomPrompt="1"/>
          </p:nvPr>
        </p:nvSpPr>
        <p:spPr>
          <a:xfrm>
            <a:off x="7315202" y="5013210"/>
            <a:ext cx="5967752" cy="376718"/>
          </a:xfrm>
          <a:prstGeom prst="rect">
            <a:avLst/>
          </a:prstGeom>
        </p:spPr>
        <p:txBody>
          <a:bodyPr vert="horz" wrap="square" lIns="109723" tIns="54862" rIns="109723" bIns="54862" rtlCol="0">
            <a:spAutoFit/>
          </a:bodyPr>
          <a:lstStyle>
            <a:lvl1pPr>
              <a:defRPr lang="en-US" sz="1900" b="0" i="0" dirty="0">
                <a:solidFill>
                  <a:schemeClr val="tx2"/>
                </a:solidFill>
                <a:cs typeface="Calibri" panose="020F0502020204030204" pitchFamily="34" charset="0"/>
              </a:defRPr>
            </a:lvl1pPr>
          </a:lstStyle>
          <a:p>
            <a:pPr lvl="0">
              <a:lnSpc>
                <a:spcPct val="90000"/>
              </a:lnSpc>
              <a:spcBef>
                <a:spcPts val="1200"/>
              </a:spcBef>
            </a:pPr>
            <a:r>
              <a:rPr lang="en-US"/>
              <a:t>Presenter Title</a:t>
            </a:r>
          </a:p>
        </p:txBody>
      </p:sp>
      <p:sp>
        <p:nvSpPr>
          <p:cNvPr id="23" name="Subtitle 2">
            <a:extLst>
              <a:ext uri="{FF2B5EF4-FFF2-40B4-BE49-F238E27FC236}">
                <a16:creationId xmlns:a16="http://schemas.microsoft.com/office/drawing/2014/main" xmlns="" id="{42F1FC75-0CF1-AE41-9444-C8258CEA52A8}"/>
              </a:ext>
            </a:extLst>
          </p:cNvPr>
          <p:cNvSpPr>
            <a:spLocks noGrp="1"/>
          </p:cNvSpPr>
          <p:nvPr>
            <p:ph type="subTitle" idx="1" hasCustomPrompt="1"/>
          </p:nvPr>
        </p:nvSpPr>
        <p:spPr>
          <a:xfrm>
            <a:off x="658184" y="3467278"/>
            <a:ext cx="13671721" cy="528253"/>
          </a:xfrm>
          <a:prstGeom prst="rect">
            <a:avLst/>
          </a:prstGeom>
        </p:spPr>
        <p:txBody>
          <a:bodyPr vert="horz" lIns="0" tIns="0" rIns="0" bIns="0" rtlCol="0">
            <a:noAutofit/>
          </a:bodyPr>
          <a:lstStyle>
            <a:lvl1pPr marL="0" indent="0">
              <a:buFont typeface="Arial" panose="020B0604020202020204" pitchFamily="34" charset="0"/>
              <a:buNone/>
              <a:defRPr lang="en-US" sz="3400" b="0" i="0" dirty="0">
                <a:solidFill>
                  <a:schemeClr val="tx2"/>
                </a:solidFill>
                <a:latin typeface="+mn-lt"/>
              </a:defRPr>
            </a:lvl1pPr>
          </a:lstStyle>
          <a:p>
            <a:pPr lvl="0"/>
            <a:r>
              <a:rPr lang="en-US"/>
              <a:t>Use this space for a subhead</a:t>
            </a:r>
          </a:p>
        </p:txBody>
      </p:sp>
      <p:sp>
        <p:nvSpPr>
          <p:cNvPr id="20" name="Text Placeholder 26">
            <a:extLst>
              <a:ext uri="{FF2B5EF4-FFF2-40B4-BE49-F238E27FC236}">
                <a16:creationId xmlns:a16="http://schemas.microsoft.com/office/drawing/2014/main" xmlns="" id="{C34FC7CD-58DF-40F5-845C-7567986B2CD5}"/>
              </a:ext>
            </a:extLst>
          </p:cNvPr>
          <p:cNvSpPr>
            <a:spLocks noGrp="1"/>
          </p:cNvSpPr>
          <p:nvPr>
            <p:ph type="body" sz="quarter" idx="12" hasCustomPrompt="1"/>
          </p:nvPr>
        </p:nvSpPr>
        <p:spPr>
          <a:xfrm>
            <a:off x="658184" y="5737722"/>
            <a:ext cx="5967752" cy="376718"/>
          </a:xfrm>
          <a:prstGeom prst="rect">
            <a:avLst/>
          </a:prstGeom>
        </p:spPr>
        <p:txBody>
          <a:bodyPr wrap="square">
            <a:spAutoFit/>
          </a:bodyPr>
          <a:lstStyle>
            <a:lvl1pPr marL="0" indent="0" algn="l" defTabSz="1097236" rtl="0" eaLnBrk="1" latinLnBrk="0" hangingPunct="1">
              <a:lnSpc>
                <a:spcPct val="90000"/>
              </a:lnSpc>
              <a:spcBef>
                <a:spcPts val="1200"/>
              </a:spcBef>
              <a:buFont typeface="Arial" panose="020B0604020202020204" pitchFamily="34" charset="0"/>
              <a:buNone/>
              <a:defRPr lang="en-US" sz="1900" b="0" i="0" kern="1200" dirty="0">
                <a:solidFill>
                  <a:schemeClr val="tx1">
                    <a:lumMod val="75000"/>
                    <a:lumOff val="25000"/>
                  </a:schemeClr>
                </a:solidFill>
                <a:latin typeface="+mn-lt"/>
                <a:ea typeface="+mn-ea"/>
                <a:cs typeface="Calibri" panose="020F0502020204030204" pitchFamily="34" charset="0"/>
              </a:defRPr>
            </a:lvl1pPr>
          </a:lstStyle>
          <a:p>
            <a:pPr lvl="0"/>
            <a:r>
              <a:rPr lang="en-US"/>
              <a:t>Date</a:t>
            </a:r>
          </a:p>
        </p:txBody>
      </p:sp>
      <p:sp>
        <p:nvSpPr>
          <p:cNvPr id="24" name="Text Placeholder 26">
            <a:extLst>
              <a:ext uri="{FF2B5EF4-FFF2-40B4-BE49-F238E27FC236}">
                <a16:creationId xmlns:a16="http://schemas.microsoft.com/office/drawing/2014/main" xmlns="" id="{AE7C8B01-3B63-40BE-81FD-608898A20DEB}"/>
              </a:ext>
            </a:extLst>
          </p:cNvPr>
          <p:cNvSpPr>
            <a:spLocks noGrp="1"/>
          </p:cNvSpPr>
          <p:nvPr>
            <p:ph type="body" sz="quarter" idx="13" hasCustomPrompt="1"/>
          </p:nvPr>
        </p:nvSpPr>
        <p:spPr>
          <a:xfrm>
            <a:off x="658184" y="4570012"/>
            <a:ext cx="5967752" cy="443198"/>
          </a:xfrm>
          <a:prstGeom prst="rect">
            <a:avLst/>
          </a:prstGeom>
        </p:spPr>
        <p:txBody>
          <a:bodyPr wrap="square">
            <a:spAutoFit/>
          </a:bodyPr>
          <a:lstStyle>
            <a:lvl1pPr marL="0" indent="0" algn="l" defTabSz="1097236" rtl="0" eaLnBrk="1" latinLnBrk="0" hangingPunct="1">
              <a:lnSpc>
                <a:spcPct val="90000"/>
              </a:lnSpc>
              <a:spcBef>
                <a:spcPts val="1200"/>
              </a:spcBef>
              <a:buFont typeface="Arial" panose="020B0604020202020204" pitchFamily="34" charset="0"/>
              <a:buNone/>
              <a:defRPr lang="en-US" sz="2400" b="0" i="0" kern="1200" dirty="0">
                <a:solidFill>
                  <a:schemeClr val="tx1">
                    <a:lumMod val="75000"/>
                    <a:lumOff val="25000"/>
                  </a:schemeClr>
                </a:solidFill>
                <a:latin typeface="+mn-lt"/>
                <a:ea typeface="+mn-ea"/>
                <a:cs typeface="Calibri" panose="020F0502020204030204" pitchFamily="34" charset="0"/>
              </a:defRPr>
            </a:lvl1pPr>
          </a:lstStyle>
          <a:p>
            <a:pPr lvl="0"/>
            <a:r>
              <a:rPr lang="en-US"/>
              <a:t>Presenter Name</a:t>
            </a:r>
          </a:p>
        </p:txBody>
      </p:sp>
      <p:sp>
        <p:nvSpPr>
          <p:cNvPr id="25" name="Text Placeholder 26">
            <a:extLst>
              <a:ext uri="{FF2B5EF4-FFF2-40B4-BE49-F238E27FC236}">
                <a16:creationId xmlns:a16="http://schemas.microsoft.com/office/drawing/2014/main" xmlns="" id="{BADFCA8D-E303-4B31-95B2-D60307F73549}"/>
              </a:ext>
            </a:extLst>
          </p:cNvPr>
          <p:cNvSpPr>
            <a:spLocks noGrp="1"/>
          </p:cNvSpPr>
          <p:nvPr>
            <p:ph type="body" sz="quarter" idx="15" hasCustomPrompt="1"/>
          </p:nvPr>
        </p:nvSpPr>
        <p:spPr>
          <a:xfrm>
            <a:off x="658183" y="5013210"/>
            <a:ext cx="5967752" cy="376718"/>
          </a:xfrm>
          <a:prstGeom prst="rect">
            <a:avLst/>
          </a:prstGeom>
        </p:spPr>
        <p:txBody>
          <a:bodyPr wrap="square">
            <a:spAutoFit/>
          </a:bodyPr>
          <a:lstStyle>
            <a:lvl1pPr marL="0" indent="0" algn="l" defTabSz="1097236" rtl="0" eaLnBrk="1" latinLnBrk="0" hangingPunct="1">
              <a:lnSpc>
                <a:spcPct val="90000"/>
              </a:lnSpc>
              <a:spcBef>
                <a:spcPts val="1200"/>
              </a:spcBef>
              <a:buFont typeface="Arial" panose="020B0604020202020204" pitchFamily="34" charset="0"/>
              <a:buNone/>
              <a:defRPr lang="en-US" sz="1900" b="0" i="0" kern="1200" dirty="0">
                <a:solidFill>
                  <a:schemeClr val="tx2"/>
                </a:solidFill>
                <a:latin typeface="+mn-lt"/>
                <a:ea typeface="+mn-ea"/>
                <a:cs typeface="Calibri" panose="020F0502020204030204" pitchFamily="34" charset="0"/>
              </a:defRPr>
            </a:lvl1pPr>
          </a:lstStyle>
          <a:p>
            <a:pPr lvl="0"/>
            <a:r>
              <a:rPr lang="en-US"/>
              <a:t>Presenter Title</a:t>
            </a:r>
          </a:p>
        </p:txBody>
      </p:sp>
      <p:sp>
        <p:nvSpPr>
          <p:cNvPr id="16" name="Right Triangle 15">
            <a:extLst>
              <a:ext uri="{FF2B5EF4-FFF2-40B4-BE49-F238E27FC236}">
                <a16:creationId xmlns:a16="http://schemas.microsoft.com/office/drawing/2014/main" xmlns="" id="{F60E9191-F095-4342-BE77-F2690FB43BBD}"/>
              </a:ext>
            </a:extLst>
          </p:cNvPr>
          <p:cNvSpPr/>
          <p:nvPr userDrawn="1"/>
        </p:nvSpPr>
        <p:spPr>
          <a:xfrm rot="10800000">
            <a:off x="12515242" y="0"/>
            <a:ext cx="2115160" cy="211516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pic>
        <p:nvPicPr>
          <p:cNvPr id="17" name="Picture 16">
            <a:extLst>
              <a:ext uri="{FF2B5EF4-FFF2-40B4-BE49-F238E27FC236}">
                <a16:creationId xmlns:a16="http://schemas.microsoft.com/office/drawing/2014/main" xmlns="" id="{9D9EF4F5-4322-40F7-9CCC-31207CC552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3349" y="7598158"/>
            <a:ext cx="2858980" cy="416966"/>
          </a:xfrm>
          <a:prstGeom prst="rect">
            <a:avLst/>
          </a:prstGeom>
        </p:spPr>
      </p:pic>
    </p:spTree>
    <p:extLst>
      <p:ext uri="{BB962C8B-B14F-4D97-AF65-F5344CB8AC3E}">
        <p14:creationId xmlns:p14="http://schemas.microsoft.com/office/powerpoint/2010/main" val="1774303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xmlns="" id="{5239F1FC-003D-EC4D-A1AC-A89FAF1D02CE}"/>
              </a:ext>
            </a:extLst>
          </p:cNvPr>
          <p:cNvSpPr>
            <a:spLocks noGrp="1"/>
          </p:cNvSpPr>
          <p:nvPr>
            <p:ph type="title" hasCustomPrompt="1"/>
          </p:nvPr>
        </p:nvSpPr>
        <p:spPr>
          <a:xfrm>
            <a:off x="669918" y="3482827"/>
            <a:ext cx="13503281" cy="731520"/>
          </a:xfrm>
          <a:prstGeom prst="rect">
            <a:avLst/>
          </a:prstGeom>
        </p:spPr>
        <p:txBody>
          <a:bodyPr anchor="b"/>
          <a:lstStyle>
            <a:lvl1pPr>
              <a:defRPr sz="7900">
                <a:solidFill>
                  <a:schemeClr val="tx1">
                    <a:lumMod val="75000"/>
                    <a:lumOff val="25000"/>
                  </a:schemeClr>
                </a:solidFill>
              </a:defRPr>
            </a:lvl1pPr>
          </a:lstStyle>
          <a:p>
            <a:r>
              <a:rPr lang="en-US"/>
              <a:t>Divider Slide</a:t>
            </a:r>
          </a:p>
        </p:txBody>
      </p:sp>
      <p:sp>
        <p:nvSpPr>
          <p:cNvPr id="10" name="Slide Number Placeholder 5">
            <a:extLst>
              <a:ext uri="{FF2B5EF4-FFF2-40B4-BE49-F238E27FC236}">
                <a16:creationId xmlns:a16="http://schemas.microsoft.com/office/drawing/2014/main" xmlns="" id="{D1E17338-A776-7F4C-9198-5D04526951B7}"/>
              </a:ext>
            </a:extLst>
          </p:cNvPr>
          <p:cNvSpPr>
            <a:spLocks noGrp="1"/>
          </p:cNvSpPr>
          <p:nvPr>
            <p:ph type="sldNum" sz="quarter" idx="4"/>
          </p:nvPr>
        </p:nvSpPr>
        <p:spPr>
          <a:xfrm>
            <a:off x="13653783" y="7645137"/>
            <a:ext cx="519416" cy="372106"/>
          </a:xfrm>
          <a:prstGeom prst="rect">
            <a:avLst/>
          </a:prstGeom>
          <a:noFill/>
        </p:spPr>
        <p:txBody>
          <a:bodyPr vert="horz" lIns="0" tIns="0" rIns="0" bIns="0" rtlCol="0" anchor="ctr"/>
          <a:lstStyle>
            <a:lvl1pPr algn="l">
              <a:defRPr sz="1300" b="0" i="0">
                <a:solidFill>
                  <a:schemeClr val="bg2">
                    <a:lumMod val="90000"/>
                  </a:schemeClr>
                </a:solidFill>
                <a:latin typeface="+mn-lt"/>
                <a:cs typeface="Calibri" panose="020F0502020204030204" pitchFamily="34" charset="0"/>
              </a:defRPr>
            </a:lvl1pPr>
          </a:lstStyle>
          <a:p>
            <a:fld id="{38F9D66E-1453-4836-ABD9-BDAB67D4BE82}" type="slidenum">
              <a:rPr lang="en-US" smtClean="0">
                <a:solidFill>
                  <a:srgbClr val="D9D9D6">
                    <a:lumMod val="90000"/>
                  </a:srgbClr>
                </a:solidFill>
              </a:rPr>
              <a:pPr/>
              <a:t>‹#›</a:t>
            </a:fld>
            <a:endParaRPr lang="en-US">
              <a:solidFill>
                <a:srgbClr val="D9D9D6">
                  <a:lumMod val="90000"/>
                </a:srgbClr>
              </a:solidFill>
            </a:endParaRPr>
          </a:p>
        </p:txBody>
      </p:sp>
      <p:sp>
        <p:nvSpPr>
          <p:cNvPr id="12" name="Date Placeholder 3">
            <a:extLst>
              <a:ext uri="{FF2B5EF4-FFF2-40B4-BE49-F238E27FC236}">
                <a16:creationId xmlns:a16="http://schemas.microsoft.com/office/drawing/2014/main" xmlns="" id="{666293AA-1788-5B4B-BC1D-D43A862FD5DC}"/>
              </a:ext>
            </a:extLst>
          </p:cNvPr>
          <p:cNvSpPr>
            <a:spLocks noGrp="1"/>
          </p:cNvSpPr>
          <p:nvPr>
            <p:ph type="dt" sz="half" idx="2"/>
          </p:nvPr>
        </p:nvSpPr>
        <p:spPr>
          <a:xfrm>
            <a:off x="12326378" y="7645137"/>
            <a:ext cx="886781" cy="372106"/>
          </a:xfrm>
          <a:prstGeom prst="rect">
            <a:avLst/>
          </a:prstGeom>
          <a:noFill/>
        </p:spPr>
        <p:txBody>
          <a:bodyPr vert="horz" lIns="0" tIns="0" rIns="0" bIns="0" rtlCol="0" anchor="ctr"/>
          <a:lstStyle>
            <a:lvl1pPr>
              <a:defRPr lang="en-US" sz="1300" b="0" i="0" smtClean="0">
                <a:solidFill>
                  <a:schemeClr val="bg2">
                    <a:lumMod val="90000"/>
                  </a:schemeClr>
                </a:solidFill>
                <a:cs typeface="Calibri" panose="020F0502020204030204" pitchFamily="34" charset="0"/>
              </a:defRPr>
            </a:lvl1pPr>
          </a:lstStyle>
          <a:p>
            <a:pPr algn="r"/>
            <a:fld id="{4ECB4D8C-401F-7641-96EC-949E7B8034E9}" type="datetime1">
              <a:rPr>
                <a:solidFill>
                  <a:srgbClr val="D9D9D6">
                    <a:lumMod val="90000"/>
                  </a:srgbClr>
                </a:solidFill>
              </a:rPr>
              <a:pPr algn="r"/>
              <a:t>12/9/2020</a:t>
            </a:fld>
            <a:endParaRPr>
              <a:solidFill>
                <a:srgbClr val="D9D9D6">
                  <a:lumMod val="90000"/>
                </a:srgbClr>
              </a:solidFill>
            </a:endParaRPr>
          </a:p>
        </p:txBody>
      </p:sp>
    </p:spTree>
    <p:extLst>
      <p:ext uri="{BB962C8B-B14F-4D97-AF65-F5344CB8AC3E}">
        <p14:creationId xmlns:p14="http://schemas.microsoft.com/office/powerpoint/2010/main" val="1943909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vider w/ Subhead Slide">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xmlns="" id="{5239F1FC-003D-EC4D-A1AC-A89FAF1D02CE}"/>
              </a:ext>
            </a:extLst>
          </p:cNvPr>
          <p:cNvSpPr>
            <a:spLocks noGrp="1"/>
          </p:cNvSpPr>
          <p:nvPr>
            <p:ph type="title" hasCustomPrompt="1"/>
          </p:nvPr>
        </p:nvSpPr>
        <p:spPr>
          <a:xfrm>
            <a:off x="669918" y="3482827"/>
            <a:ext cx="13503281" cy="731520"/>
          </a:xfrm>
          <a:prstGeom prst="rect">
            <a:avLst/>
          </a:prstGeom>
        </p:spPr>
        <p:txBody>
          <a:bodyPr anchor="b"/>
          <a:lstStyle>
            <a:lvl1pPr>
              <a:defRPr sz="7900" b="0">
                <a:solidFill>
                  <a:schemeClr val="tx1">
                    <a:lumMod val="75000"/>
                    <a:lumOff val="25000"/>
                  </a:schemeClr>
                </a:solidFill>
              </a:defRPr>
            </a:lvl1pPr>
          </a:lstStyle>
          <a:p>
            <a:r>
              <a:rPr lang="en-US"/>
              <a:t>Divider Slide</a:t>
            </a:r>
          </a:p>
        </p:txBody>
      </p:sp>
      <p:sp>
        <p:nvSpPr>
          <p:cNvPr id="3" name="Text Placeholder 2">
            <a:extLst>
              <a:ext uri="{FF2B5EF4-FFF2-40B4-BE49-F238E27FC236}">
                <a16:creationId xmlns:a16="http://schemas.microsoft.com/office/drawing/2014/main" xmlns="" id="{9D7244FC-69F8-B941-93E0-CC935EAB690F}"/>
              </a:ext>
            </a:extLst>
          </p:cNvPr>
          <p:cNvSpPr>
            <a:spLocks noGrp="1"/>
          </p:cNvSpPr>
          <p:nvPr>
            <p:ph type="body" sz="quarter" idx="13" hasCustomPrompt="1"/>
          </p:nvPr>
        </p:nvSpPr>
        <p:spPr>
          <a:xfrm>
            <a:off x="669920" y="4214347"/>
            <a:ext cx="13367384" cy="960120"/>
          </a:xfrm>
          <a:prstGeom prst="rect">
            <a:avLst/>
          </a:prstGeom>
        </p:spPr>
        <p:txBody>
          <a:bodyPr/>
          <a:lstStyle>
            <a:lvl1pPr marL="0" indent="0">
              <a:buNone/>
              <a:defRPr sz="2900">
                <a:solidFill>
                  <a:schemeClr val="tx2"/>
                </a:solidFill>
                <a:latin typeface="+mn-lt"/>
              </a:defRPr>
            </a:lvl1pPr>
            <a:lvl2pPr marL="280025" indent="0">
              <a:buNone/>
              <a:defRPr/>
            </a:lvl2pPr>
            <a:lvl3pPr marL="822928" indent="0">
              <a:buNone/>
              <a:defRPr/>
            </a:lvl3pPr>
            <a:lvl4pPr marL="1377260" indent="0">
              <a:buNone/>
              <a:defRPr/>
            </a:lvl4pPr>
            <a:lvl5pPr marL="1920163" indent="0">
              <a:buNone/>
              <a:defRPr/>
            </a:lvl5pPr>
          </a:lstStyle>
          <a:p>
            <a:pPr lvl="0"/>
            <a:r>
              <a:rPr lang="en-US"/>
              <a:t>Divider Slide with Subhead</a:t>
            </a:r>
          </a:p>
        </p:txBody>
      </p:sp>
      <p:sp>
        <p:nvSpPr>
          <p:cNvPr id="8" name="Slide Number Placeholder 5">
            <a:extLst>
              <a:ext uri="{FF2B5EF4-FFF2-40B4-BE49-F238E27FC236}">
                <a16:creationId xmlns:a16="http://schemas.microsoft.com/office/drawing/2014/main" xmlns="" id="{71CA3C2A-6243-B944-9A41-77C20C676682}"/>
              </a:ext>
            </a:extLst>
          </p:cNvPr>
          <p:cNvSpPr>
            <a:spLocks noGrp="1"/>
          </p:cNvSpPr>
          <p:nvPr>
            <p:ph type="sldNum" sz="quarter" idx="4"/>
          </p:nvPr>
        </p:nvSpPr>
        <p:spPr>
          <a:xfrm>
            <a:off x="13653783" y="7645137"/>
            <a:ext cx="519416" cy="372106"/>
          </a:xfrm>
          <a:prstGeom prst="rect">
            <a:avLst/>
          </a:prstGeom>
          <a:noFill/>
        </p:spPr>
        <p:txBody>
          <a:bodyPr vert="horz" lIns="0" tIns="0" rIns="0" bIns="0" rtlCol="0" anchor="ctr"/>
          <a:lstStyle>
            <a:lvl1pPr algn="l">
              <a:defRPr sz="1300" b="0" i="0">
                <a:solidFill>
                  <a:schemeClr val="bg2">
                    <a:lumMod val="90000"/>
                  </a:schemeClr>
                </a:solidFill>
                <a:latin typeface="+mn-lt"/>
                <a:cs typeface="Calibri" panose="020F0502020204030204" pitchFamily="34" charset="0"/>
              </a:defRPr>
            </a:lvl1pPr>
          </a:lstStyle>
          <a:p>
            <a:fld id="{38F9D66E-1453-4836-ABD9-BDAB67D4BE82}" type="slidenum">
              <a:rPr lang="en-US" smtClean="0">
                <a:solidFill>
                  <a:srgbClr val="D9D9D6">
                    <a:lumMod val="90000"/>
                  </a:srgbClr>
                </a:solidFill>
              </a:rPr>
              <a:pPr/>
              <a:t>‹#›</a:t>
            </a:fld>
            <a:endParaRPr lang="en-US">
              <a:solidFill>
                <a:srgbClr val="D9D9D6">
                  <a:lumMod val="90000"/>
                </a:srgbClr>
              </a:solidFill>
            </a:endParaRPr>
          </a:p>
        </p:txBody>
      </p:sp>
      <p:sp>
        <p:nvSpPr>
          <p:cNvPr id="9" name="Date Placeholder 3">
            <a:extLst>
              <a:ext uri="{FF2B5EF4-FFF2-40B4-BE49-F238E27FC236}">
                <a16:creationId xmlns:a16="http://schemas.microsoft.com/office/drawing/2014/main" xmlns="" id="{7A0B6AD6-C0E6-9746-BAEE-9099B60ED02B}"/>
              </a:ext>
            </a:extLst>
          </p:cNvPr>
          <p:cNvSpPr>
            <a:spLocks noGrp="1"/>
          </p:cNvSpPr>
          <p:nvPr>
            <p:ph type="dt" sz="half" idx="2"/>
          </p:nvPr>
        </p:nvSpPr>
        <p:spPr>
          <a:xfrm>
            <a:off x="12326378" y="7645137"/>
            <a:ext cx="886781" cy="372106"/>
          </a:xfrm>
          <a:prstGeom prst="rect">
            <a:avLst/>
          </a:prstGeom>
          <a:noFill/>
        </p:spPr>
        <p:txBody>
          <a:bodyPr vert="horz" lIns="0" tIns="0" rIns="0" bIns="0" rtlCol="0" anchor="ctr"/>
          <a:lstStyle>
            <a:lvl1pPr>
              <a:defRPr lang="en-US" sz="1300" b="0" i="0" smtClean="0">
                <a:solidFill>
                  <a:schemeClr val="bg2">
                    <a:lumMod val="90000"/>
                  </a:schemeClr>
                </a:solidFill>
                <a:cs typeface="Calibri" panose="020F0502020204030204" pitchFamily="34" charset="0"/>
              </a:defRPr>
            </a:lvl1pPr>
          </a:lstStyle>
          <a:p>
            <a:pPr algn="r"/>
            <a:fld id="{4ECB4D8C-401F-7641-96EC-949E7B8034E9}" type="datetime1">
              <a:rPr>
                <a:solidFill>
                  <a:srgbClr val="D9D9D6">
                    <a:lumMod val="90000"/>
                  </a:srgbClr>
                </a:solidFill>
              </a:rPr>
              <a:pPr algn="r"/>
              <a:t>12/9/2020</a:t>
            </a:fld>
            <a:endParaRPr>
              <a:solidFill>
                <a:srgbClr val="D9D9D6">
                  <a:lumMod val="90000"/>
                </a:srgbClr>
              </a:solidFill>
            </a:endParaRPr>
          </a:p>
        </p:txBody>
      </p:sp>
    </p:spTree>
    <p:extLst>
      <p:ext uri="{BB962C8B-B14F-4D97-AF65-F5344CB8AC3E}">
        <p14:creationId xmlns:p14="http://schemas.microsoft.com/office/powerpoint/2010/main" val="3741638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4423AC94-025D-DA40-B802-F810AC875CEB}"/>
              </a:ext>
            </a:extLst>
          </p:cNvPr>
          <p:cNvSpPr>
            <a:spLocks noGrp="1"/>
          </p:cNvSpPr>
          <p:nvPr>
            <p:ph type="title"/>
          </p:nvPr>
        </p:nvSpPr>
        <p:spPr>
          <a:xfrm>
            <a:off x="685676" y="266365"/>
            <a:ext cx="13167360" cy="876637"/>
          </a:xfrm>
          <a:prstGeom prst="rect">
            <a:avLst/>
          </a:prstGeom>
        </p:spPr>
        <p:txBody>
          <a:bodyPr/>
          <a:lstStyle/>
          <a:p>
            <a:r>
              <a:rPr lang="en-US"/>
              <a:t>Click to edit Master title style</a:t>
            </a:r>
          </a:p>
        </p:txBody>
      </p:sp>
      <p:sp>
        <p:nvSpPr>
          <p:cNvPr id="8" name="Slide Number Placeholder 5">
            <a:extLst>
              <a:ext uri="{FF2B5EF4-FFF2-40B4-BE49-F238E27FC236}">
                <a16:creationId xmlns:a16="http://schemas.microsoft.com/office/drawing/2014/main" xmlns="" id="{F6DD90E2-DFBB-D643-AABF-9447A6B7EA31}"/>
              </a:ext>
            </a:extLst>
          </p:cNvPr>
          <p:cNvSpPr>
            <a:spLocks noGrp="1"/>
          </p:cNvSpPr>
          <p:nvPr>
            <p:ph type="sldNum" sz="quarter" idx="4"/>
          </p:nvPr>
        </p:nvSpPr>
        <p:spPr>
          <a:xfrm>
            <a:off x="13653783" y="7645137"/>
            <a:ext cx="519416" cy="372106"/>
          </a:xfrm>
          <a:prstGeom prst="rect">
            <a:avLst/>
          </a:prstGeom>
          <a:noFill/>
        </p:spPr>
        <p:txBody>
          <a:bodyPr vert="horz" lIns="0" tIns="0" rIns="0" bIns="0" rtlCol="0" anchor="ctr"/>
          <a:lstStyle>
            <a:lvl1pPr algn="l">
              <a:defRPr sz="1300" b="0" i="0">
                <a:solidFill>
                  <a:schemeClr val="bg2">
                    <a:lumMod val="90000"/>
                  </a:schemeClr>
                </a:solidFill>
                <a:latin typeface="+mn-lt"/>
                <a:cs typeface="Calibri" panose="020F0502020204030204" pitchFamily="34" charset="0"/>
              </a:defRPr>
            </a:lvl1pPr>
          </a:lstStyle>
          <a:p>
            <a:fld id="{38F9D66E-1453-4836-ABD9-BDAB67D4BE82}" type="slidenum">
              <a:rPr lang="en-US" smtClean="0">
                <a:solidFill>
                  <a:srgbClr val="D9D9D6">
                    <a:lumMod val="90000"/>
                  </a:srgbClr>
                </a:solidFill>
              </a:rPr>
              <a:pPr/>
              <a:t>‹#›</a:t>
            </a:fld>
            <a:endParaRPr lang="en-US">
              <a:solidFill>
                <a:srgbClr val="D9D9D6">
                  <a:lumMod val="90000"/>
                </a:srgbClr>
              </a:solidFill>
            </a:endParaRPr>
          </a:p>
        </p:txBody>
      </p:sp>
      <p:sp>
        <p:nvSpPr>
          <p:cNvPr id="9" name="Date Placeholder 3">
            <a:extLst>
              <a:ext uri="{FF2B5EF4-FFF2-40B4-BE49-F238E27FC236}">
                <a16:creationId xmlns:a16="http://schemas.microsoft.com/office/drawing/2014/main" xmlns="" id="{38CAFAE8-F9E9-5144-8168-BA0B4F96074C}"/>
              </a:ext>
            </a:extLst>
          </p:cNvPr>
          <p:cNvSpPr>
            <a:spLocks noGrp="1"/>
          </p:cNvSpPr>
          <p:nvPr>
            <p:ph type="dt" sz="half" idx="2"/>
          </p:nvPr>
        </p:nvSpPr>
        <p:spPr>
          <a:xfrm>
            <a:off x="12326378" y="7645137"/>
            <a:ext cx="886781" cy="372106"/>
          </a:xfrm>
          <a:prstGeom prst="rect">
            <a:avLst/>
          </a:prstGeom>
          <a:noFill/>
        </p:spPr>
        <p:txBody>
          <a:bodyPr vert="horz" lIns="0" tIns="0" rIns="0" bIns="0" rtlCol="0" anchor="ctr"/>
          <a:lstStyle>
            <a:lvl1pPr>
              <a:defRPr lang="en-US" sz="1300" b="0" i="0" smtClean="0">
                <a:solidFill>
                  <a:schemeClr val="bg2">
                    <a:lumMod val="90000"/>
                  </a:schemeClr>
                </a:solidFill>
                <a:cs typeface="Calibri" panose="020F0502020204030204" pitchFamily="34" charset="0"/>
              </a:defRPr>
            </a:lvl1pPr>
          </a:lstStyle>
          <a:p>
            <a:pPr algn="r"/>
            <a:fld id="{4ECB4D8C-401F-7641-96EC-949E7B8034E9}" type="datetime1">
              <a:rPr>
                <a:solidFill>
                  <a:srgbClr val="D9D9D6">
                    <a:lumMod val="90000"/>
                  </a:srgbClr>
                </a:solidFill>
              </a:rPr>
              <a:pPr algn="r"/>
              <a:t>12/9/2020</a:t>
            </a:fld>
            <a:endParaRPr>
              <a:solidFill>
                <a:srgbClr val="D9D9D6">
                  <a:lumMod val="90000"/>
                </a:srgbClr>
              </a:solidFill>
            </a:endParaRPr>
          </a:p>
        </p:txBody>
      </p:sp>
    </p:spTree>
    <p:extLst>
      <p:ext uri="{BB962C8B-B14F-4D97-AF65-F5344CB8AC3E}">
        <p14:creationId xmlns:p14="http://schemas.microsoft.com/office/powerpoint/2010/main" val="325378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6D82B453-3B6D-8E4E-8FE7-8DDF72ED48DE}"/>
              </a:ext>
            </a:extLst>
          </p:cNvPr>
          <p:cNvSpPr>
            <a:spLocks noGrp="1"/>
          </p:cNvSpPr>
          <p:nvPr>
            <p:ph type="sldNum" sz="quarter" idx="4"/>
          </p:nvPr>
        </p:nvSpPr>
        <p:spPr>
          <a:xfrm>
            <a:off x="13653783" y="7645137"/>
            <a:ext cx="519416" cy="372106"/>
          </a:xfrm>
          <a:prstGeom prst="rect">
            <a:avLst/>
          </a:prstGeom>
          <a:noFill/>
        </p:spPr>
        <p:txBody>
          <a:bodyPr vert="horz" lIns="0" tIns="0" rIns="0" bIns="0" rtlCol="0" anchor="ctr"/>
          <a:lstStyle>
            <a:lvl1pPr algn="l">
              <a:defRPr sz="1300" b="0" i="0">
                <a:solidFill>
                  <a:schemeClr val="bg2">
                    <a:lumMod val="90000"/>
                  </a:schemeClr>
                </a:solidFill>
                <a:latin typeface="+mn-lt"/>
                <a:cs typeface="Calibri" panose="020F0502020204030204" pitchFamily="34" charset="0"/>
              </a:defRPr>
            </a:lvl1pPr>
          </a:lstStyle>
          <a:p>
            <a:fld id="{38F9D66E-1453-4836-ABD9-BDAB67D4BE82}" type="slidenum">
              <a:rPr lang="en-US" smtClean="0">
                <a:solidFill>
                  <a:srgbClr val="D9D9D6">
                    <a:lumMod val="90000"/>
                  </a:srgbClr>
                </a:solidFill>
              </a:rPr>
              <a:pPr/>
              <a:t>‹#›</a:t>
            </a:fld>
            <a:endParaRPr lang="en-US">
              <a:solidFill>
                <a:srgbClr val="D9D9D6">
                  <a:lumMod val="90000"/>
                </a:srgbClr>
              </a:solidFill>
            </a:endParaRPr>
          </a:p>
        </p:txBody>
      </p:sp>
      <p:sp>
        <p:nvSpPr>
          <p:cNvPr id="7" name="Date Placeholder 3">
            <a:extLst>
              <a:ext uri="{FF2B5EF4-FFF2-40B4-BE49-F238E27FC236}">
                <a16:creationId xmlns:a16="http://schemas.microsoft.com/office/drawing/2014/main" xmlns="" id="{78DCFAD8-A527-8446-94F5-D648D0A1386A}"/>
              </a:ext>
            </a:extLst>
          </p:cNvPr>
          <p:cNvSpPr>
            <a:spLocks noGrp="1"/>
          </p:cNvSpPr>
          <p:nvPr>
            <p:ph type="dt" sz="half" idx="2"/>
          </p:nvPr>
        </p:nvSpPr>
        <p:spPr>
          <a:xfrm>
            <a:off x="12326378" y="7645137"/>
            <a:ext cx="886781" cy="372106"/>
          </a:xfrm>
          <a:prstGeom prst="rect">
            <a:avLst/>
          </a:prstGeom>
          <a:noFill/>
        </p:spPr>
        <p:txBody>
          <a:bodyPr vert="horz" lIns="0" tIns="0" rIns="0" bIns="0" rtlCol="0" anchor="ctr"/>
          <a:lstStyle>
            <a:lvl1pPr>
              <a:defRPr lang="en-US" sz="1300" b="0" i="0" smtClean="0">
                <a:solidFill>
                  <a:schemeClr val="bg2">
                    <a:lumMod val="90000"/>
                  </a:schemeClr>
                </a:solidFill>
                <a:cs typeface="Calibri" panose="020F0502020204030204" pitchFamily="34" charset="0"/>
              </a:defRPr>
            </a:lvl1pPr>
          </a:lstStyle>
          <a:p>
            <a:pPr algn="r"/>
            <a:fld id="{4ECB4D8C-401F-7641-96EC-949E7B8034E9}" type="datetime1">
              <a:rPr>
                <a:solidFill>
                  <a:srgbClr val="D9D9D6">
                    <a:lumMod val="90000"/>
                  </a:srgbClr>
                </a:solidFill>
              </a:rPr>
              <a:pPr algn="r"/>
              <a:t>12/9/2020</a:t>
            </a:fld>
            <a:endParaRPr>
              <a:solidFill>
                <a:srgbClr val="D9D9D6">
                  <a:lumMod val="90000"/>
                </a:srgbClr>
              </a:solidFill>
            </a:endParaRPr>
          </a:p>
        </p:txBody>
      </p:sp>
    </p:spTree>
    <p:extLst>
      <p:ext uri="{BB962C8B-B14F-4D97-AF65-F5344CB8AC3E}">
        <p14:creationId xmlns:p14="http://schemas.microsoft.com/office/powerpoint/2010/main" val="1340429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and Copy with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xmlns="" id="{B0ED3C2F-188A-C442-B304-71E3C6D1B66E}"/>
              </a:ext>
            </a:extLst>
          </p:cNvPr>
          <p:cNvSpPr>
            <a:spLocks noGrp="1"/>
          </p:cNvSpPr>
          <p:nvPr>
            <p:ph idx="13"/>
          </p:nvPr>
        </p:nvSpPr>
        <p:spPr>
          <a:xfrm>
            <a:off x="7315199" y="0"/>
            <a:ext cx="7315199" cy="8229600"/>
          </a:xfrm>
          <a:prstGeom prst="rect">
            <a:avLst/>
          </a:prstGeom>
        </p:spPr>
        <p:txBody>
          <a:bodyPr/>
          <a:lstStyle>
            <a:lvl1pPr marL="411463" indent="-411463">
              <a:lnSpc>
                <a:spcPct val="100000"/>
              </a:lnSpc>
              <a:spcBef>
                <a:spcPts val="1440"/>
              </a:spcBef>
              <a:buFont typeface="Arial" panose="020B0604020202020204" pitchFamily="34" charset="0"/>
              <a:buChar char="•"/>
              <a:defRPr sz="2400" b="0" i="0">
                <a:solidFill>
                  <a:schemeClr val="tx1"/>
                </a:solidFill>
                <a:latin typeface="+mn-lt"/>
                <a:cs typeface="Calibri" panose="020F0502020204030204" pitchFamily="34" charset="0"/>
              </a:defRPr>
            </a:lvl1pPr>
            <a:lvl2pPr marL="554334" indent="-274309">
              <a:lnSpc>
                <a:spcPct val="100000"/>
              </a:lnSpc>
              <a:buFont typeface="Arial" panose="020B0604020202020204" pitchFamily="34" charset="0"/>
              <a:buChar char="•"/>
              <a:defRPr lang="en-US" sz="2400" b="0" i="0" kern="1200" dirty="0">
                <a:solidFill>
                  <a:schemeClr val="tx1"/>
                </a:solidFill>
                <a:latin typeface="Century Gothic" panose="020B0502020202020204" pitchFamily="34" charset="0"/>
                <a:ea typeface="+mn-ea"/>
                <a:cs typeface="+mn-cs"/>
              </a:defRPr>
            </a:lvl2pPr>
            <a:lvl3pPr marL="1097236" indent="-274309">
              <a:lnSpc>
                <a:spcPct val="100000"/>
              </a:lnSpc>
              <a:buFont typeface="Segoe UI" panose="020B0502040204020203" pitchFamily="34" charset="0"/>
              <a:buChar char="–"/>
              <a:defRPr sz="2400" b="0" i="0">
                <a:solidFill>
                  <a:schemeClr val="tx1"/>
                </a:solidFill>
                <a:latin typeface="Century Gothic" panose="020B0502020202020204" pitchFamily="34" charset="0"/>
              </a:defRPr>
            </a:lvl3pPr>
            <a:lvl4pPr marL="1651570" indent="-274309">
              <a:lnSpc>
                <a:spcPct val="100000"/>
              </a:lnSpc>
              <a:buFont typeface="Segoe UI" panose="020B0502040204020203" pitchFamily="34" charset="0"/>
              <a:buChar char="–"/>
              <a:defRPr sz="2400" b="0" i="0">
                <a:solidFill>
                  <a:schemeClr val="tx1"/>
                </a:solidFill>
                <a:latin typeface="Century Gothic" panose="020B0502020202020204" pitchFamily="34" charset="0"/>
              </a:defRPr>
            </a:lvl4pPr>
            <a:lvl5pPr marL="2194472" indent="-274309">
              <a:lnSpc>
                <a:spcPct val="100000"/>
              </a:lnSpc>
              <a:buFont typeface="Segoe UI" panose="020B0502040204020203" pitchFamily="34" charset="0"/>
              <a:buChar char="–"/>
              <a:defRPr sz="2400" b="0" i="0">
                <a:solidFill>
                  <a:schemeClr val="tx1"/>
                </a:solidFill>
                <a:latin typeface="Century Gothic" panose="020B0502020202020204" pitchFamily="34" charset="0"/>
              </a:defRPr>
            </a:lvl5pPr>
          </a:lstStyle>
          <a:p>
            <a:pPr lvl="0"/>
            <a:r>
              <a:rPr lang="en-US"/>
              <a:t>Click to edit Master text styles</a:t>
            </a:r>
          </a:p>
        </p:txBody>
      </p:sp>
      <p:sp>
        <p:nvSpPr>
          <p:cNvPr id="2" name="Title 1"/>
          <p:cNvSpPr>
            <a:spLocks noGrp="1"/>
          </p:cNvSpPr>
          <p:nvPr>
            <p:ph type="title"/>
          </p:nvPr>
        </p:nvSpPr>
        <p:spPr>
          <a:xfrm>
            <a:off x="669921" y="363550"/>
            <a:ext cx="6027764" cy="502920"/>
          </a:xfrm>
          <a:prstGeom prst="rect">
            <a:avLst/>
          </a:prstGeom>
        </p:spPr>
        <p:txBody>
          <a:bodyPr>
            <a:noAutofit/>
          </a:bodyPr>
          <a:lstStyle>
            <a:lvl1pPr>
              <a:defRPr sz="3400"/>
            </a:lvl1pPr>
          </a:lstStyle>
          <a:p>
            <a:r>
              <a:rPr lang="en-US"/>
              <a:t>Click to edit Master title style</a:t>
            </a:r>
          </a:p>
        </p:txBody>
      </p:sp>
      <p:sp>
        <p:nvSpPr>
          <p:cNvPr id="3" name="Content Placeholder 2"/>
          <p:cNvSpPr>
            <a:spLocks noGrp="1"/>
          </p:cNvSpPr>
          <p:nvPr>
            <p:ph idx="1"/>
          </p:nvPr>
        </p:nvSpPr>
        <p:spPr>
          <a:xfrm>
            <a:off x="669919" y="1143600"/>
            <a:ext cx="6027766" cy="6035040"/>
          </a:xfrm>
          <a:prstGeom prst="rect">
            <a:avLst/>
          </a:prstGeom>
        </p:spPr>
        <p:txBody>
          <a:bodyPr/>
          <a:lstStyle>
            <a:lvl1pPr marL="411463" indent="-411463">
              <a:lnSpc>
                <a:spcPct val="100000"/>
              </a:lnSpc>
              <a:spcBef>
                <a:spcPts val="1440"/>
              </a:spcBef>
              <a:buFont typeface="Arial" panose="020B0604020202020204" pitchFamily="34" charset="0"/>
              <a:buChar char="•"/>
              <a:defRPr sz="2200" b="0" i="0">
                <a:solidFill>
                  <a:schemeClr val="tx1">
                    <a:lumMod val="75000"/>
                    <a:lumOff val="25000"/>
                  </a:schemeClr>
                </a:solidFill>
                <a:latin typeface="+mn-lt"/>
                <a:cs typeface="Calibri" panose="020F0502020204030204" pitchFamily="34" charset="0"/>
              </a:defRPr>
            </a:lvl1pPr>
            <a:lvl2pPr marL="554334" indent="-274309">
              <a:lnSpc>
                <a:spcPct val="100000"/>
              </a:lnSpc>
              <a:buFont typeface="Arial" panose="020B0604020202020204" pitchFamily="34" charset="0"/>
              <a:buChar char="•"/>
              <a:defRPr lang="en-US" sz="2200" b="0" i="0" kern="1200" dirty="0">
                <a:solidFill>
                  <a:schemeClr val="tx1">
                    <a:lumMod val="75000"/>
                    <a:lumOff val="25000"/>
                  </a:schemeClr>
                </a:solidFill>
                <a:latin typeface="+mn-lt"/>
                <a:ea typeface="+mn-ea"/>
                <a:cs typeface="Calibri" panose="020F0502020204030204" pitchFamily="34" charset="0"/>
              </a:defRPr>
            </a:lvl2pPr>
            <a:lvl3pPr marL="1097236" indent="-274309">
              <a:lnSpc>
                <a:spcPct val="100000"/>
              </a:lnSpc>
              <a:buFont typeface="Segoe UI" panose="020B0502040204020203" pitchFamily="34" charset="0"/>
              <a:buChar char="–"/>
              <a:defRPr sz="2200" b="0" i="0">
                <a:solidFill>
                  <a:schemeClr val="tx1">
                    <a:lumMod val="75000"/>
                    <a:lumOff val="25000"/>
                  </a:schemeClr>
                </a:solidFill>
                <a:latin typeface="+mn-lt"/>
                <a:cs typeface="Calibri" panose="020F0502020204030204" pitchFamily="34" charset="0"/>
              </a:defRPr>
            </a:lvl3pPr>
            <a:lvl4pPr marL="1651570" indent="-274309">
              <a:lnSpc>
                <a:spcPct val="100000"/>
              </a:lnSpc>
              <a:buFont typeface="Segoe UI" panose="020B0502040204020203" pitchFamily="34" charset="0"/>
              <a:buChar char="–"/>
              <a:defRPr sz="2200" b="0" i="0">
                <a:solidFill>
                  <a:schemeClr val="tx1">
                    <a:lumMod val="75000"/>
                    <a:lumOff val="25000"/>
                  </a:schemeClr>
                </a:solidFill>
                <a:latin typeface="+mn-lt"/>
                <a:cs typeface="Calibri" panose="020F0502020204030204" pitchFamily="34" charset="0"/>
              </a:defRPr>
            </a:lvl4pPr>
            <a:lvl5pPr marL="2194472" indent="-274309">
              <a:lnSpc>
                <a:spcPct val="100000"/>
              </a:lnSpc>
              <a:buFont typeface="Segoe UI" panose="020B0502040204020203" pitchFamily="34" charset="0"/>
              <a:buChar char="–"/>
              <a:defRPr sz="2200" b="0" i="0">
                <a:solidFill>
                  <a:schemeClr val="tx1">
                    <a:lumMod val="75000"/>
                    <a:lumOff val="25000"/>
                  </a:schemeClr>
                </a:solidFill>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ight Triangle 7">
            <a:extLst>
              <a:ext uri="{FF2B5EF4-FFF2-40B4-BE49-F238E27FC236}">
                <a16:creationId xmlns:a16="http://schemas.microsoft.com/office/drawing/2014/main" xmlns="" id="{91123691-AF5A-0B47-AB80-BF0C60F0E9B1}"/>
              </a:ext>
            </a:extLst>
          </p:cNvPr>
          <p:cNvSpPr/>
          <p:nvPr/>
        </p:nvSpPr>
        <p:spPr>
          <a:xfrm flipH="1" flipV="1">
            <a:off x="13653782" y="-2212"/>
            <a:ext cx="976618" cy="9766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9" name="Right Triangle 8">
            <a:extLst>
              <a:ext uri="{FF2B5EF4-FFF2-40B4-BE49-F238E27FC236}">
                <a16:creationId xmlns:a16="http://schemas.microsoft.com/office/drawing/2014/main" xmlns="" id="{CB8FB6A8-9C76-47EE-92D0-521D06EBBF2F}"/>
              </a:ext>
            </a:extLst>
          </p:cNvPr>
          <p:cNvSpPr/>
          <p:nvPr/>
        </p:nvSpPr>
        <p:spPr>
          <a:xfrm flipH="1" flipV="1">
            <a:off x="13653782" y="-2212"/>
            <a:ext cx="976618" cy="9766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10" name="Right Triangle 9">
            <a:extLst>
              <a:ext uri="{FF2B5EF4-FFF2-40B4-BE49-F238E27FC236}">
                <a16:creationId xmlns:a16="http://schemas.microsoft.com/office/drawing/2014/main" xmlns="" id="{3829DA97-3854-40FB-B6ED-D0FD34626999}"/>
              </a:ext>
            </a:extLst>
          </p:cNvPr>
          <p:cNvSpPr/>
          <p:nvPr userDrawn="1"/>
        </p:nvSpPr>
        <p:spPr>
          <a:xfrm flipH="1" flipV="1">
            <a:off x="13653782" y="-2212"/>
            <a:ext cx="976618" cy="9766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11" name="Slide Number Placeholder 5">
            <a:extLst>
              <a:ext uri="{FF2B5EF4-FFF2-40B4-BE49-F238E27FC236}">
                <a16:creationId xmlns:a16="http://schemas.microsoft.com/office/drawing/2014/main" xmlns="" id="{7EE51712-5A6A-024F-92D0-2514D5BA5484}"/>
              </a:ext>
            </a:extLst>
          </p:cNvPr>
          <p:cNvSpPr>
            <a:spLocks noGrp="1"/>
          </p:cNvSpPr>
          <p:nvPr>
            <p:ph type="sldNum" sz="quarter" idx="4"/>
          </p:nvPr>
        </p:nvSpPr>
        <p:spPr>
          <a:xfrm>
            <a:off x="13653783" y="7645137"/>
            <a:ext cx="519416" cy="372106"/>
          </a:xfrm>
          <a:prstGeom prst="rect">
            <a:avLst/>
          </a:prstGeom>
          <a:noFill/>
        </p:spPr>
        <p:txBody>
          <a:bodyPr vert="horz" lIns="0" tIns="0" rIns="0" bIns="0" rtlCol="0" anchor="ctr"/>
          <a:lstStyle>
            <a:lvl1pPr algn="l">
              <a:defRPr sz="1300" b="0" i="0">
                <a:solidFill>
                  <a:schemeClr val="bg2">
                    <a:lumMod val="90000"/>
                  </a:schemeClr>
                </a:solidFill>
                <a:latin typeface="+mn-lt"/>
                <a:cs typeface="Calibri" panose="020F0502020204030204" pitchFamily="34" charset="0"/>
              </a:defRPr>
            </a:lvl1pPr>
          </a:lstStyle>
          <a:p>
            <a:fld id="{38F9D66E-1453-4836-ABD9-BDAB67D4BE82}" type="slidenum">
              <a:rPr lang="en-US" smtClean="0">
                <a:solidFill>
                  <a:srgbClr val="D9D9D6">
                    <a:lumMod val="90000"/>
                  </a:srgbClr>
                </a:solidFill>
              </a:rPr>
              <a:pPr/>
              <a:t>‹#›</a:t>
            </a:fld>
            <a:endParaRPr lang="en-US">
              <a:solidFill>
                <a:srgbClr val="D9D9D6">
                  <a:lumMod val="90000"/>
                </a:srgbClr>
              </a:solidFill>
            </a:endParaRPr>
          </a:p>
        </p:txBody>
      </p:sp>
      <p:sp>
        <p:nvSpPr>
          <p:cNvPr id="12" name="Date Placeholder 3">
            <a:extLst>
              <a:ext uri="{FF2B5EF4-FFF2-40B4-BE49-F238E27FC236}">
                <a16:creationId xmlns:a16="http://schemas.microsoft.com/office/drawing/2014/main" xmlns="" id="{8F83C9CF-36BE-174F-A79B-67DAE51D7792}"/>
              </a:ext>
            </a:extLst>
          </p:cNvPr>
          <p:cNvSpPr>
            <a:spLocks noGrp="1"/>
          </p:cNvSpPr>
          <p:nvPr>
            <p:ph type="dt" sz="half" idx="2"/>
          </p:nvPr>
        </p:nvSpPr>
        <p:spPr>
          <a:xfrm>
            <a:off x="12326378" y="7645137"/>
            <a:ext cx="886781" cy="372106"/>
          </a:xfrm>
          <a:prstGeom prst="rect">
            <a:avLst/>
          </a:prstGeom>
          <a:noFill/>
        </p:spPr>
        <p:txBody>
          <a:bodyPr vert="horz" lIns="0" tIns="0" rIns="0" bIns="0" rtlCol="0" anchor="ctr"/>
          <a:lstStyle>
            <a:lvl1pPr>
              <a:defRPr lang="en-US" sz="1300" b="0" i="0" smtClean="0">
                <a:solidFill>
                  <a:schemeClr val="bg2">
                    <a:lumMod val="90000"/>
                  </a:schemeClr>
                </a:solidFill>
                <a:cs typeface="Calibri" panose="020F0502020204030204" pitchFamily="34" charset="0"/>
              </a:defRPr>
            </a:lvl1pPr>
          </a:lstStyle>
          <a:p>
            <a:pPr algn="r"/>
            <a:fld id="{4ECB4D8C-401F-7641-96EC-949E7B8034E9}" type="datetime1">
              <a:rPr>
                <a:solidFill>
                  <a:srgbClr val="D9D9D6">
                    <a:lumMod val="90000"/>
                  </a:srgbClr>
                </a:solidFill>
              </a:rPr>
              <a:pPr algn="r"/>
              <a:t>12/9/2020</a:t>
            </a:fld>
            <a:endParaRPr>
              <a:solidFill>
                <a:srgbClr val="D9D9D6">
                  <a:lumMod val="90000"/>
                </a:srgbClr>
              </a:solidFill>
            </a:endParaRPr>
          </a:p>
        </p:txBody>
      </p:sp>
    </p:spTree>
    <p:extLst>
      <p:ext uri="{BB962C8B-B14F-4D97-AF65-F5344CB8AC3E}">
        <p14:creationId xmlns:p14="http://schemas.microsoft.com/office/powerpoint/2010/main" val="275743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4"/>
            <a:ext cx="12435840" cy="1634490"/>
          </a:xfrm>
        </p:spPr>
        <p:txBody>
          <a:bodyPr anchor="t"/>
          <a:lstStyle>
            <a:lvl1pPr algn="l">
              <a:defRPr sz="56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2724" indent="0">
              <a:buNone/>
              <a:defRPr sz="2600">
                <a:solidFill>
                  <a:schemeClr val="tx1">
                    <a:tint val="75000"/>
                  </a:schemeClr>
                </a:solidFill>
              </a:defRPr>
            </a:lvl2pPr>
            <a:lvl3pPr marL="1305452" indent="0">
              <a:buNone/>
              <a:defRPr sz="2300">
                <a:solidFill>
                  <a:schemeClr val="tx1">
                    <a:tint val="75000"/>
                  </a:schemeClr>
                </a:solidFill>
              </a:defRPr>
            </a:lvl3pPr>
            <a:lvl4pPr marL="1958179" indent="0">
              <a:buNone/>
              <a:defRPr sz="2000">
                <a:solidFill>
                  <a:schemeClr val="tx1">
                    <a:tint val="75000"/>
                  </a:schemeClr>
                </a:solidFill>
              </a:defRPr>
            </a:lvl4pPr>
            <a:lvl5pPr marL="2610906" indent="0">
              <a:buNone/>
              <a:defRPr sz="2000">
                <a:solidFill>
                  <a:schemeClr val="tx1">
                    <a:tint val="75000"/>
                  </a:schemeClr>
                </a:solidFill>
              </a:defRPr>
            </a:lvl5pPr>
            <a:lvl6pPr marL="3263627" indent="0">
              <a:buNone/>
              <a:defRPr sz="2000">
                <a:solidFill>
                  <a:schemeClr val="tx1">
                    <a:tint val="75000"/>
                  </a:schemeClr>
                </a:solidFill>
              </a:defRPr>
            </a:lvl6pPr>
            <a:lvl7pPr marL="3916351" indent="0">
              <a:buNone/>
              <a:defRPr sz="2000">
                <a:solidFill>
                  <a:schemeClr val="tx1">
                    <a:tint val="75000"/>
                  </a:schemeClr>
                </a:solidFill>
              </a:defRPr>
            </a:lvl7pPr>
            <a:lvl8pPr marL="4569074" indent="0">
              <a:buNone/>
              <a:defRPr sz="2000">
                <a:solidFill>
                  <a:schemeClr val="tx1">
                    <a:tint val="75000"/>
                  </a:schemeClr>
                </a:solidFill>
              </a:defRPr>
            </a:lvl8pPr>
            <a:lvl9pPr marL="5221806"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3EDECA-273B-4E04-A80F-70681E0C92A5}" type="datetime1">
              <a:rPr lang="en-US" smtClean="0"/>
              <a:t>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53C06-1C34-4ACF-8E76-5F1B1ED06260}" type="slidenum">
              <a:rPr lang="en-US" smtClean="0"/>
              <a:t>‹#›</a:t>
            </a:fld>
            <a:endParaRPr lang="en-US"/>
          </a:p>
        </p:txBody>
      </p:sp>
    </p:spTree>
    <p:extLst>
      <p:ext uri="{BB962C8B-B14F-4D97-AF65-F5344CB8AC3E}">
        <p14:creationId xmlns:p14="http://schemas.microsoft.com/office/powerpoint/2010/main" val="2862308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ext and Copy with 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E0CD4F1-148F-5C41-B1CB-4F4FDC133F3C}"/>
              </a:ext>
            </a:extLst>
          </p:cNvPr>
          <p:cNvSpPr/>
          <p:nvPr/>
        </p:nvSpPr>
        <p:spPr>
          <a:xfrm>
            <a:off x="7315200" y="0"/>
            <a:ext cx="7315200" cy="822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2" name="Title 1"/>
          <p:cNvSpPr>
            <a:spLocks noGrp="1"/>
          </p:cNvSpPr>
          <p:nvPr>
            <p:ph type="title"/>
          </p:nvPr>
        </p:nvSpPr>
        <p:spPr>
          <a:xfrm>
            <a:off x="669920" y="363550"/>
            <a:ext cx="6027766" cy="502920"/>
          </a:xfrm>
          <a:prstGeom prst="rect">
            <a:avLst/>
          </a:prstGeom>
        </p:spPr>
        <p:txBody>
          <a:bodyPr>
            <a:noAutofit/>
          </a:bodyPr>
          <a:lstStyle>
            <a:lvl1pPr>
              <a:defRPr sz="3400"/>
            </a:lvl1pPr>
          </a:lstStyle>
          <a:p>
            <a:r>
              <a:rPr lang="en-US"/>
              <a:t>Click to edit Master title style</a:t>
            </a:r>
          </a:p>
        </p:txBody>
      </p:sp>
      <p:sp>
        <p:nvSpPr>
          <p:cNvPr id="3" name="Content Placeholder 2"/>
          <p:cNvSpPr>
            <a:spLocks noGrp="1"/>
          </p:cNvSpPr>
          <p:nvPr>
            <p:ph idx="1"/>
          </p:nvPr>
        </p:nvSpPr>
        <p:spPr>
          <a:xfrm>
            <a:off x="669919" y="1143600"/>
            <a:ext cx="6027766" cy="6035040"/>
          </a:xfrm>
          <a:prstGeom prst="rect">
            <a:avLst/>
          </a:prstGeom>
        </p:spPr>
        <p:txBody>
          <a:bodyPr/>
          <a:lstStyle>
            <a:lvl1pPr marL="411463" indent="-411463">
              <a:lnSpc>
                <a:spcPct val="100000"/>
              </a:lnSpc>
              <a:spcBef>
                <a:spcPts val="1440"/>
              </a:spcBef>
              <a:buFont typeface="Arial" panose="020B0604020202020204" pitchFamily="34" charset="0"/>
              <a:buChar char="•"/>
              <a:defRPr sz="2200" b="0" i="0">
                <a:solidFill>
                  <a:schemeClr val="tx1">
                    <a:lumMod val="75000"/>
                    <a:lumOff val="25000"/>
                  </a:schemeClr>
                </a:solidFill>
                <a:latin typeface="+mn-lt"/>
                <a:cs typeface="Calibri" panose="020F0502020204030204" pitchFamily="34" charset="0"/>
              </a:defRPr>
            </a:lvl1pPr>
            <a:lvl2pPr marL="554334" indent="-274309">
              <a:lnSpc>
                <a:spcPct val="100000"/>
              </a:lnSpc>
              <a:buFont typeface="Arial" panose="020B0604020202020204" pitchFamily="34" charset="0"/>
              <a:buChar char="•"/>
              <a:defRPr lang="en-US" sz="2200" b="0" i="0" kern="1200" dirty="0">
                <a:solidFill>
                  <a:schemeClr val="tx1">
                    <a:lumMod val="75000"/>
                    <a:lumOff val="25000"/>
                  </a:schemeClr>
                </a:solidFill>
                <a:latin typeface="+mn-lt"/>
                <a:ea typeface="+mn-ea"/>
                <a:cs typeface="Calibri" panose="020F0502020204030204" pitchFamily="34" charset="0"/>
              </a:defRPr>
            </a:lvl2pPr>
            <a:lvl3pPr marL="1097236" indent="-274309">
              <a:lnSpc>
                <a:spcPct val="100000"/>
              </a:lnSpc>
              <a:buFont typeface="Segoe UI" panose="020B0502040204020203" pitchFamily="34" charset="0"/>
              <a:buChar char="–"/>
              <a:defRPr sz="2200" b="0" i="0">
                <a:solidFill>
                  <a:schemeClr val="tx1">
                    <a:lumMod val="75000"/>
                    <a:lumOff val="25000"/>
                  </a:schemeClr>
                </a:solidFill>
                <a:latin typeface="+mn-lt"/>
                <a:cs typeface="Calibri" panose="020F0502020204030204" pitchFamily="34" charset="0"/>
              </a:defRPr>
            </a:lvl3pPr>
            <a:lvl4pPr marL="1651570" indent="-274309">
              <a:lnSpc>
                <a:spcPct val="100000"/>
              </a:lnSpc>
              <a:buFont typeface="Segoe UI" panose="020B0502040204020203" pitchFamily="34" charset="0"/>
              <a:buChar char="–"/>
              <a:defRPr sz="2200" b="0" i="0">
                <a:solidFill>
                  <a:schemeClr val="tx1">
                    <a:lumMod val="75000"/>
                    <a:lumOff val="25000"/>
                  </a:schemeClr>
                </a:solidFill>
                <a:latin typeface="+mn-lt"/>
                <a:cs typeface="Calibri" panose="020F0502020204030204" pitchFamily="34" charset="0"/>
              </a:defRPr>
            </a:lvl4pPr>
            <a:lvl5pPr marL="2194472" indent="-274309">
              <a:lnSpc>
                <a:spcPct val="100000"/>
              </a:lnSpc>
              <a:buFont typeface="Segoe UI" panose="020B0502040204020203" pitchFamily="34" charset="0"/>
              <a:buChar char="–"/>
              <a:defRPr sz="2200" b="0" i="0">
                <a:solidFill>
                  <a:schemeClr val="tx1">
                    <a:lumMod val="75000"/>
                    <a:lumOff val="25000"/>
                  </a:schemeClr>
                </a:solidFill>
                <a:latin typeface="+mn-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3653783" y="7694617"/>
            <a:ext cx="519416" cy="372106"/>
          </a:xfrm>
          <a:prstGeom prst="rect">
            <a:avLst/>
          </a:prstGeom>
        </p:spPr>
        <p:txBody>
          <a:bodyPr/>
          <a:lstStyle/>
          <a:p>
            <a:fld id="{38F9D66E-1453-4836-ABD9-BDAB67D4BE82}" type="slidenum">
              <a:rPr lang="en-US" smtClean="0">
                <a:solidFill>
                  <a:srgbClr val="D9D9D6">
                    <a:lumMod val="90000"/>
                  </a:srgbClr>
                </a:solidFill>
              </a:rPr>
              <a:pPr/>
              <a:t>‹#›</a:t>
            </a:fld>
            <a:endParaRPr lang="en-US">
              <a:solidFill>
                <a:srgbClr val="D9D9D6">
                  <a:lumMod val="90000"/>
                </a:srgbClr>
              </a:solidFill>
            </a:endParaRPr>
          </a:p>
        </p:txBody>
      </p:sp>
      <p:sp>
        <p:nvSpPr>
          <p:cNvPr id="7" name="Right Triangle 6">
            <a:extLst>
              <a:ext uri="{FF2B5EF4-FFF2-40B4-BE49-F238E27FC236}">
                <a16:creationId xmlns:a16="http://schemas.microsoft.com/office/drawing/2014/main" xmlns="" id="{455219F2-410C-B142-ACF1-D4181A45E34B}"/>
              </a:ext>
            </a:extLst>
          </p:cNvPr>
          <p:cNvSpPr/>
          <p:nvPr/>
        </p:nvSpPr>
        <p:spPr>
          <a:xfrm flipH="1" flipV="1">
            <a:off x="13653782" y="-2212"/>
            <a:ext cx="976618" cy="9766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8" name="Rectangle 7">
            <a:extLst>
              <a:ext uri="{FF2B5EF4-FFF2-40B4-BE49-F238E27FC236}">
                <a16:creationId xmlns:a16="http://schemas.microsoft.com/office/drawing/2014/main" xmlns="" id="{39A33179-1016-46C3-8200-1D7B98E3A23A}"/>
              </a:ext>
            </a:extLst>
          </p:cNvPr>
          <p:cNvSpPr/>
          <p:nvPr/>
        </p:nvSpPr>
        <p:spPr>
          <a:xfrm>
            <a:off x="7315200" y="0"/>
            <a:ext cx="7315200" cy="822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9" name="Right Triangle 8">
            <a:extLst>
              <a:ext uri="{FF2B5EF4-FFF2-40B4-BE49-F238E27FC236}">
                <a16:creationId xmlns:a16="http://schemas.microsoft.com/office/drawing/2014/main" xmlns="" id="{F3DFA79E-E1B2-4C4D-8293-782AE461B225}"/>
              </a:ext>
            </a:extLst>
          </p:cNvPr>
          <p:cNvSpPr/>
          <p:nvPr/>
        </p:nvSpPr>
        <p:spPr>
          <a:xfrm flipH="1" flipV="1">
            <a:off x="13653782" y="-2212"/>
            <a:ext cx="976618" cy="9766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10" name="Rectangle 9">
            <a:extLst>
              <a:ext uri="{FF2B5EF4-FFF2-40B4-BE49-F238E27FC236}">
                <a16:creationId xmlns:a16="http://schemas.microsoft.com/office/drawing/2014/main" xmlns="" id="{C8295604-50D7-4190-AFDE-DB67DB213CE7}"/>
              </a:ext>
            </a:extLst>
          </p:cNvPr>
          <p:cNvSpPr/>
          <p:nvPr userDrawn="1"/>
        </p:nvSpPr>
        <p:spPr>
          <a:xfrm>
            <a:off x="7315200" y="0"/>
            <a:ext cx="7315200" cy="822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11" name="Right Triangle 10">
            <a:extLst>
              <a:ext uri="{FF2B5EF4-FFF2-40B4-BE49-F238E27FC236}">
                <a16:creationId xmlns:a16="http://schemas.microsoft.com/office/drawing/2014/main" xmlns="" id="{FB1F249F-373B-48D0-A176-6D10D7044698}"/>
              </a:ext>
            </a:extLst>
          </p:cNvPr>
          <p:cNvSpPr/>
          <p:nvPr userDrawn="1"/>
        </p:nvSpPr>
        <p:spPr>
          <a:xfrm flipH="1" flipV="1">
            <a:off x="13653782" y="-2212"/>
            <a:ext cx="976618" cy="9766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774952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E98B8471-FAF1-5346-8264-9E28A29F6AC1}"/>
              </a:ext>
            </a:extLst>
          </p:cNvPr>
          <p:cNvSpPr>
            <a:spLocks noGrp="1"/>
          </p:cNvSpPr>
          <p:nvPr>
            <p:ph type="pic" sz="quarter" idx="13"/>
          </p:nvPr>
        </p:nvSpPr>
        <p:spPr>
          <a:xfrm>
            <a:off x="670560" y="1143000"/>
            <a:ext cx="4053840" cy="6035040"/>
          </a:xfrm>
          <a:prstGeom prst="rect">
            <a:avLst/>
          </a:prstGeom>
        </p:spPr>
        <p:txBody>
          <a:bodyPr/>
          <a:lstStyle/>
          <a:p>
            <a:r>
              <a:rPr lang="en-US"/>
              <a:t>Click icon to add picture</a:t>
            </a:r>
          </a:p>
        </p:txBody>
      </p:sp>
      <p:sp>
        <p:nvSpPr>
          <p:cNvPr id="7" name="Picture Placeholder 4">
            <a:extLst>
              <a:ext uri="{FF2B5EF4-FFF2-40B4-BE49-F238E27FC236}">
                <a16:creationId xmlns:a16="http://schemas.microsoft.com/office/drawing/2014/main" xmlns="" id="{E84C7B36-E02E-144B-8A94-4DEC9A38574D}"/>
              </a:ext>
            </a:extLst>
          </p:cNvPr>
          <p:cNvSpPr>
            <a:spLocks noGrp="1"/>
          </p:cNvSpPr>
          <p:nvPr>
            <p:ph type="pic" sz="quarter" idx="14"/>
          </p:nvPr>
        </p:nvSpPr>
        <p:spPr>
          <a:xfrm>
            <a:off x="5280338" y="1143000"/>
            <a:ext cx="4053840" cy="6035040"/>
          </a:xfrm>
          <a:prstGeom prst="rect">
            <a:avLst/>
          </a:prstGeom>
        </p:spPr>
        <p:txBody>
          <a:bodyPr/>
          <a:lstStyle/>
          <a:p>
            <a:r>
              <a:rPr lang="en-US"/>
              <a:t>Click icon to add picture</a:t>
            </a:r>
          </a:p>
        </p:txBody>
      </p:sp>
      <p:sp>
        <p:nvSpPr>
          <p:cNvPr id="8" name="Picture Placeholder 4">
            <a:extLst>
              <a:ext uri="{FF2B5EF4-FFF2-40B4-BE49-F238E27FC236}">
                <a16:creationId xmlns:a16="http://schemas.microsoft.com/office/drawing/2014/main" xmlns="" id="{46D6FDCB-9CA4-9145-A69E-159750BAD6AD}"/>
              </a:ext>
            </a:extLst>
          </p:cNvPr>
          <p:cNvSpPr>
            <a:spLocks noGrp="1"/>
          </p:cNvSpPr>
          <p:nvPr>
            <p:ph type="pic" sz="quarter" idx="15"/>
          </p:nvPr>
        </p:nvSpPr>
        <p:spPr>
          <a:xfrm>
            <a:off x="9859650" y="1143000"/>
            <a:ext cx="4053840" cy="6035040"/>
          </a:xfrm>
          <a:prstGeom prst="rect">
            <a:avLst/>
          </a:prstGeom>
        </p:spPr>
        <p:txBody>
          <a:bodyPr/>
          <a:lstStyle/>
          <a:p>
            <a:r>
              <a:rPr lang="en-US"/>
              <a:t>Click icon to add picture</a:t>
            </a:r>
          </a:p>
        </p:txBody>
      </p:sp>
      <p:sp>
        <p:nvSpPr>
          <p:cNvPr id="10" name="Title 1">
            <a:extLst>
              <a:ext uri="{FF2B5EF4-FFF2-40B4-BE49-F238E27FC236}">
                <a16:creationId xmlns:a16="http://schemas.microsoft.com/office/drawing/2014/main" xmlns="" id="{05F77BF7-AD13-DF4F-B1A6-70235A12930C}"/>
              </a:ext>
            </a:extLst>
          </p:cNvPr>
          <p:cNvSpPr>
            <a:spLocks noGrp="1"/>
          </p:cNvSpPr>
          <p:nvPr>
            <p:ph type="title"/>
          </p:nvPr>
        </p:nvSpPr>
        <p:spPr>
          <a:xfrm>
            <a:off x="685676" y="266365"/>
            <a:ext cx="13167360" cy="876637"/>
          </a:xfrm>
          <a:prstGeom prst="rect">
            <a:avLst/>
          </a:prstGeom>
        </p:spPr>
        <p:txBody>
          <a:bodyPr/>
          <a:lstStyle/>
          <a:p>
            <a:r>
              <a:rPr lang="en-US"/>
              <a:t>Click to edit Master title style</a:t>
            </a:r>
          </a:p>
        </p:txBody>
      </p:sp>
      <p:sp>
        <p:nvSpPr>
          <p:cNvPr id="12" name="Slide Number Placeholder 5">
            <a:extLst>
              <a:ext uri="{FF2B5EF4-FFF2-40B4-BE49-F238E27FC236}">
                <a16:creationId xmlns:a16="http://schemas.microsoft.com/office/drawing/2014/main" xmlns="" id="{A1EA2106-24D2-5C48-A964-8FE2B698BD76}"/>
              </a:ext>
            </a:extLst>
          </p:cNvPr>
          <p:cNvSpPr>
            <a:spLocks noGrp="1"/>
          </p:cNvSpPr>
          <p:nvPr>
            <p:ph type="sldNum" sz="quarter" idx="4"/>
          </p:nvPr>
        </p:nvSpPr>
        <p:spPr>
          <a:xfrm>
            <a:off x="13653783" y="7645137"/>
            <a:ext cx="519416" cy="372106"/>
          </a:xfrm>
          <a:prstGeom prst="rect">
            <a:avLst/>
          </a:prstGeom>
          <a:noFill/>
        </p:spPr>
        <p:txBody>
          <a:bodyPr vert="horz" lIns="0" tIns="0" rIns="0" bIns="0" rtlCol="0" anchor="ctr"/>
          <a:lstStyle>
            <a:lvl1pPr algn="l">
              <a:defRPr sz="1300" b="0" i="0">
                <a:solidFill>
                  <a:schemeClr val="bg2">
                    <a:lumMod val="90000"/>
                  </a:schemeClr>
                </a:solidFill>
                <a:latin typeface="+mn-lt"/>
                <a:cs typeface="Calibri" panose="020F0502020204030204" pitchFamily="34" charset="0"/>
              </a:defRPr>
            </a:lvl1pPr>
          </a:lstStyle>
          <a:p>
            <a:fld id="{38F9D66E-1453-4836-ABD9-BDAB67D4BE82}" type="slidenum">
              <a:rPr lang="en-US" smtClean="0">
                <a:solidFill>
                  <a:srgbClr val="D9D9D6">
                    <a:lumMod val="90000"/>
                  </a:srgbClr>
                </a:solidFill>
              </a:rPr>
              <a:pPr/>
              <a:t>‹#›</a:t>
            </a:fld>
            <a:endParaRPr lang="en-US">
              <a:solidFill>
                <a:srgbClr val="D9D9D6">
                  <a:lumMod val="90000"/>
                </a:srgbClr>
              </a:solidFill>
            </a:endParaRPr>
          </a:p>
        </p:txBody>
      </p:sp>
      <p:sp>
        <p:nvSpPr>
          <p:cNvPr id="13" name="Date Placeholder 3">
            <a:extLst>
              <a:ext uri="{FF2B5EF4-FFF2-40B4-BE49-F238E27FC236}">
                <a16:creationId xmlns:a16="http://schemas.microsoft.com/office/drawing/2014/main" xmlns="" id="{5C4D21D7-0AD7-0149-BC11-92A5FC74004A}"/>
              </a:ext>
            </a:extLst>
          </p:cNvPr>
          <p:cNvSpPr>
            <a:spLocks noGrp="1"/>
          </p:cNvSpPr>
          <p:nvPr>
            <p:ph type="dt" sz="half" idx="2"/>
          </p:nvPr>
        </p:nvSpPr>
        <p:spPr>
          <a:xfrm>
            <a:off x="12326378" y="7645137"/>
            <a:ext cx="886781" cy="372106"/>
          </a:xfrm>
          <a:prstGeom prst="rect">
            <a:avLst/>
          </a:prstGeom>
          <a:noFill/>
        </p:spPr>
        <p:txBody>
          <a:bodyPr vert="horz" lIns="0" tIns="0" rIns="0" bIns="0" rtlCol="0" anchor="ctr"/>
          <a:lstStyle>
            <a:lvl1pPr>
              <a:defRPr lang="en-US" sz="1300" b="0" i="0" smtClean="0">
                <a:solidFill>
                  <a:schemeClr val="bg2">
                    <a:lumMod val="90000"/>
                  </a:schemeClr>
                </a:solidFill>
                <a:cs typeface="Calibri" panose="020F0502020204030204" pitchFamily="34" charset="0"/>
              </a:defRPr>
            </a:lvl1pPr>
          </a:lstStyle>
          <a:p>
            <a:pPr algn="r"/>
            <a:fld id="{4ECB4D8C-401F-7641-96EC-949E7B8034E9}" type="datetime1">
              <a:rPr>
                <a:solidFill>
                  <a:srgbClr val="D9D9D6">
                    <a:lumMod val="90000"/>
                  </a:srgbClr>
                </a:solidFill>
              </a:rPr>
              <a:pPr algn="r"/>
              <a:t>12/9/2020</a:t>
            </a:fld>
            <a:endParaRPr>
              <a:solidFill>
                <a:srgbClr val="D9D9D6">
                  <a:lumMod val="90000"/>
                </a:srgbClr>
              </a:solidFill>
            </a:endParaRPr>
          </a:p>
        </p:txBody>
      </p:sp>
    </p:spTree>
    <p:extLst>
      <p:ext uri="{BB962C8B-B14F-4D97-AF65-F5344CB8AC3E}">
        <p14:creationId xmlns:p14="http://schemas.microsoft.com/office/powerpoint/2010/main" val="1861175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hank You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185" y="3372886"/>
            <a:ext cx="13671721" cy="957755"/>
          </a:xfrm>
          <a:prstGeom prst="rect">
            <a:avLst/>
          </a:prstGeom>
        </p:spPr>
        <p:txBody>
          <a:bodyPr vert="horz" lIns="0" tIns="0" rIns="0" bIns="0" rtlCol="0" anchor="b">
            <a:normAutofit/>
          </a:bodyPr>
          <a:lstStyle>
            <a:lvl1pPr>
              <a:defRPr lang="en-US" sz="7900" dirty="0">
                <a:solidFill>
                  <a:schemeClr val="tx1">
                    <a:lumMod val="75000"/>
                    <a:lumOff val="25000"/>
                  </a:schemeClr>
                </a:solidFill>
              </a:defRPr>
            </a:lvl1pPr>
          </a:lstStyle>
          <a:p>
            <a:pPr marL="0" lvl="0"/>
            <a:r>
              <a:rPr lang="en-US"/>
              <a:t>Thank You Slide</a:t>
            </a:r>
          </a:p>
        </p:txBody>
      </p:sp>
      <p:sp>
        <p:nvSpPr>
          <p:cNvPr id="6" name="Right Triangle 5">
            <a:extLst>
              <a:ext uri="{FF2B5EF4-FFF2-40B4-BE49-F238E27FC236}">
                <a16:creationId xmlns:a16="http://schemas.microsoft.com/office/drawing/2014/main" xmlns="" id="{A7090818-B36D-DB43-A271-00D52ADB029C}"/>
              </a:ext>
            </a:extLst>
          </p:cNvPr>
          <p:cNvSpPr/>
          <p:nvPr/>
        </p:nvSpPr>
        <p:spPr>
          <a:xfrm>
            <a:off x="0" y="6114442"/>
            <a:ext cx="2115160" cy="211516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9" name="Right Triangle 8">
            <a:extLst>
              <a:ext uri="{FF2B5EF4-FFF2-40B4-BE49-F238E27FC236}">
                <a16:creationId xmlns:a16="http://schemas.microsoft.com/office/drawing/2014/main" xmlns="" id="{2F5A0F33-5B7D-44F4-A4D1-23972105A786}"/>
              </a:ext>
            </a:extLst>
          </p:cNvPr>
          <p:cNvSpPr/>
          <p:nvPr/>
        </p:nvSpPr>
        <p:spPr>
          <a:xfrm>
            <a:off x="0" y="6114442"/>
            <a:ext cx="2115160" cy="211516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13" name="Right Triangle 12">
            <a:extLst>
              <a:ext uri="{FF2B5EF4-FFF2-40B4-BE49-F238E27FC236}">
                <a16:creationId xmlns:a16="http://schemas.microsoft.com/office/drawing/2014/main" xmlns="" id="{B742A2E9-4439-4B23-B097-9D85C302E10F}"/>
              </a:ext>
            </a:extLst>
          </p:cNvPr>
          <p:cNvSpPr/>
          <p:nvPr userDrawn="1"/>
        </p:nvSpPr>
        <p:spPr>
          <a:xfrm>
            <a:off x="0" y="6114442"/>
            <a:ext cx="2115160" cy="211516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15" name="TextBox 14">
            <a:extLst>
              <a:ext uri="{FF2B5EF4-FFF2-40B4-BE49-F238E27FC236}">
                <a16:creationId xmlns:a16="http://schemas.microsoft.com/office/drawing/2014/main" xmlns="" id="{1257D727-6ED3-417F-BC34-A6DDB612D9DB}"/>
              </a:ext>
            </a:extLst>
          </p:cNvPr>
          <p:cNvSpPr txBox="1"/>
          <p:nvPr userDrawn="1"/>
        </p:nvSpPr>
        <p:spPr>
          <a:xfrm>
            <a:off x="10168636" y="7719661"/>
            <a:ext cx="4161270" cy="295465"/>
          </a:xfrm>
          <a:prstGeom prst="rect">
            <a:avLst/>
          </a:prstGeom>
          <a:noFill/>
        </p:spPr>
        <p:txBody>
          <a:bodyPr wrap="square" lIns="109723" tIns="54862" rIns="109723" bIns="54862" rtlCol="0">
            <a:spAutoFit/>
          </a:bodyPr>
          <a:lstStyle/>
          <a:p>
            <a:pPr algn="r" defTabSz="1097236">
              <a:defRPr/>
            </a:pPr>
            <a:r>
              <a:rPr lang="en-US" sz="1200" spc="120" dirty="0">
                <a:solidFill>
                  <a:srgbClr val="D9D9D6">
                    <a:lumMod val="90000"/>
                  </a:srgbClr>
                </a:solidFill>
                <a:latin typeface="Segoe UI Light" panose="020B0502040204020203" pitchFamily="34" charset="0"/>
                <a:cs typeface="Segoe UI Light" panose="020B0502040204020203" pitchFamily="34" charset="0"/>
              </a:rPr>
              <a:t>CONFIDENTIAL | DO NOT COPY OR DISTRIBUTE</a:t>
            </a:r>
          </a:p>
        </p:txBody>
      </p:sp>
      <p:pic>
        <p:nvPicPr>
          <p:cNvPr id="11" name="Picture 10">
            <a:extLst>
              <a:ext uri="{FF2B5EF4-FFF2-40B4-BE49-F238E27FC236}">
                <a16:creationId xmlns:a16="http://schemas.microsoft.com/office/drawing/2014/main" xmlns="" id="{56AEDC5A-57E7-6445-8FCA-F43DF44D09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01984" y="548640"/>
            <a:ext cx="2858980" cy="416966"/>
          </a:xfrm>
          <a:prstGeom prst="rect">
            <a:avLst/>
          </a:prstGeom>
        </p:spPr>
      </p:pic>
    </p:spTree>
    <p:extLst>
      <p:ext uri="{BB962C8B-B14F-4D97-AF65-F5344CB8AC3E}">
        <p14:creationId xmlns:p14="http://schemas.microsoft.com/office/powerpoint/2010/main" val="4080542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313393-EF0A-4049-823A-C64BA120A2E4}"/>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 xmlns:a16="http://schemas.microsoft.com/office/drawing/2014/main" id="{AA59F76D-8318-4F57-908E-173511E2D69D}"/>
              </a:ext>
            </a:extLst>
          </p:cNvPr>
          <p:cNvSpPr>
            <a:spLocks noGrp="1"/>
          </p:cNvSpPr>
          <p:nvPr>
            <p:ph type="subTitle" idx="1"/>
          </p:nvPr>
        </p:nvSpPr>
        <p:spPr>
          <a:xfrm>
            <a:off x="1828800" y="4322446"/>
            <a:ext cx="10972800" cy="1986914"/>
          </a:xfrm>
        </p:spPr>
        <p:txBody>
          <a:bodyPr/>
          <a:lstStyle>
            <a:lvl1pPr marL="0" indent="0" algn="ctr">
              <a:buNone/>
              <a:defRPr sz="2900"/>
            </a:lvl1pPr>
            <a:lvl2pPr marL="548640" indent="0" algn="ctr">
              <a:buNone/>
              <a:defRPr sz="2400"/>
            </a:lvl2pPr>
            <a:lvl3pPr marL="1097280" indent="0" algn="ctr">
              <a:buNone/>
              <a:defRPr sz="2200"/>
            </a:lvl3pPr>
            <a:lvl4pPr marL="1645920" indent="0" algn="ctr">
              <a:buNone/>
              <a:defRPr sz="1900"/>
            </a:lvl4pPr>
            <a:lvl5pPr marL="2194560" indent="0" algn="ctr">
              <a:buNone/>
              <a:defRPr sz="1900"/>
            </a:lvl5pPr>
            <a:lvl6pPr marL="2743200" indent="0" algn="ctr">
              <a:buNone/>
              <a:defRPr sz="1900"/>
            </a:lvl6pPr>
            <a:lvl7pPr marL="3291840" indent="0" algn="ctr">
              <a:buNone/>
              <a:defRPr sz="1900"/>
            </a:lvl7pPr>
            <a:lvl8pPr marL="3840480" indent="0" algn="ctr">
              <a:buNone/>
              <a:defRPr sz="1900"/>
            </a:lvl8pPr>
            <a:lvl9pPr marL="4389120" indent="0" algn="ctr">
              <a:buNone/>
              <a:defRPr sz="1900"/>
            </a:lvl9pPr>
          </a:lstStyle>
          <a:p>
            <a:r>
              <a:rPr lang="en-US"/>
              <a:t>Click to edit Master subtitle style</a:t>
            </a:r>
          </a:p>
        </p:txBody>
      </p:sp>
      <p:sp>
        <p:nvSpPr>
          <p:cNvPr id="4" name="Date Placeholder 3">
            <a:extLst>
              <a:ext uri="{FF2B5EF4-FFF2-40B4-BE49-F238E27FC236}">
                <a16:creationId xmlns="" xmlns:a16="http://schemas.microsoft.com/office/drawing/2014/main" id="{26ABC83D-2970-4A64-B1D5-F9DF0A085540}"/>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5" name="Footer Placeholder 4">
            <a:extLst>
              <a:ext uri="{FF2B5EF4-FFF2-40B4-BE49-F238E27FC236}">
                <a16:creationId xmlns="" xmlns:a16="http://schemas.microsoft.com/office/drawing/2014/main" id="{B7EF9217-7395-4A02-90FA-111BB7D35D7F}"/>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6" name="Slide Number Placeholder 5">
            <a:extLst>
              <a:ext uri="{FF2B5EF4-FFF2-40B4-BE49-F238E27FC236}">
                <a16:creationId xmlns="" xmlns:a16="http://schemas.microsoft.com/office/drawing/2014/main" id="{92B62206-BA59-44A1-990E-6ED22B583616}"/>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0763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651C81-A1C4-4194-9AF2-F3BADD4FEDF4}"/>
              </a:ext>
            </a:extLst>
          </p:cNvPr>
          <p:cNvSpPr>
            <a:spLocks noGrp="1"/>
          </p:cNvSpPr>
          <p:nvPr>
            <p:ph type="title"/>
          </p:nvPr>
        </p:nvSpPr>
        <p:spPr>
          <a:xfrm>
            <a:off x="1005840" y="56900"/>
            <a:ext cx="12618720" cy="1590676"/>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273F243-E234-4F86-9CA0-4FAC716CC3A8}"/>
              </a:ext>
            </a:extLst>
          </p:cNvPr>
          <p:cNvSpPr>
            <a:spLocks noGrp="1"/>
          </p:cNvSpPr>
          <p:nvPr>
            <p:ph idx="1"/>
          </p:nvPr>
        </p:nvSpPr>
        <p:spPr>
          <a:xfrm>
            <a:off x="1005840" y="1813302"/>
            <a:ext cx="12618720" cy="5599054"/>
          </a:xfrm>
        </p:spPr>
        <p:txBody>
          <a:bodyPr/>
          <a:lstStyle>
            <a:lvl2pPr marL="822960" indent="-274320">
              <a:buSzPct val="100000"/>
              <a:buFont typeface="Calibri" panose="020F0502020204030204" pitchFamily="34" charset="0"/>
              <a:buChar char="◦"/>
              <a:defRPr/>
            </a:lvl2pPr>
            <a:lvl3pPr marL="1371600" indent="-274320">
              <a:buFont typeface="Wingdings" panose="05000000000000000000" pitchFamily="2" charset="2"/>
              <a:buChar char="§"/>
              <a:defRPr/>
            </a:lvl3pPr>
            <a:lvl5pPr marL="2468880" indent="-274320">
              <a:buFont typeface="Calibri" panose="020F050202020403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14FB421E-4909-4999-9AEB-088F24567254}"/>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5" name="Footer Placeholder 4">
            <a:extLst>
              <a:ext uri="{FF2B5EF4-FFF2-40B4-BE49-F238E27FC236}">
                <a16:creationId xmlns="" xmlns:a16="http://schemas.microsoft.com/office/drawing/2014/main" id="{40EC7AC1-0EDD-48E0-8375-459F0D6C92E2}"/>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6" name="Slide Number Placeholder 5">
            <a:extLst>
              <a:ext uri="{FF2B5EF4-FFF2-40B4-BE49-F238E27FC236}">
                <a16:creationId xmlns="" xmlns:a16="http://schemas.microsoft.com/office/drawing/2014/main" id="{90117368-4BF3-49BD-B73A-A79B5AA30D2E}"/>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4000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ED38A9-CF43-4F80-86EA-AEF49D23FE7E}"/>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 xmlns:a16="http://schemas.microsoft.com/office/drawing/2014/main" id="{E1F336E4-55A0-4ECC-B9E8-81CC17AC5759}"/>
              </a:ext>
            </a:extLst>
          </p:cNvPr>
          <p:cNvSpPr>
            <a:spLocks noGrp="1"/>
          </p:cNvSpPr>
          <p:nvPr>
            <p:ph type="body" idx="1"/>
          </p:nvPr>
        </p:nvSpPr>
        <p:spPr>
          <a:xfrm>
            <a:off x="998220" y="5507356"/>
            <a:ext cx="12618720" cy="1800224"/>
          </a:xfrm>
        </p:spPr>
        <p:txBody>
          <a:bodyPr/>
          <a:lstStyle>
            <a:lvl1pPr marL="0" indent="0">
              <a:buNone/>
              <a:defRPr sz="2900">
                <a:solidFill>
                  <a:schemeClr val="tx1">
                    <a:tint val="75000"/>
                  </a:schemeClr>
                </a:solidFill>
              </a:defRPr>
            </a:lvl1pPr>
            <a:lvl2pPr marL="548640" indent="0">
              <a:buNone/>
              <a:defRPr sz="2400">
                <a:solidFill>
                  <a:schemeClr val="tx1">
                    <a:tint val="75000"/>
                  </a:schemeClr>
                </a:solidFill>
              </a:defRPr>
            </a:lvl2pPr>
            <a:lvl3pPr marL="1097280" indent="0">
              <a:buNone/>
              <a:defRPr sz="2200">
                <a:solidFill>
                  <a:schemeClr val="tx1">
                    <a:tint val="75000"/>
                  </a:schemeClr>
                </a:solidFill>
              </a:defRPr>
            </a:lvl3pPr>
            <a:lvl4pPr marL="1645920" indent="0">
              <a:buNone/>
              <a:defRPr sz="1900">
                <a:solidFill>
                  <a:schemeClr val="tx1">
                    <a:tint val="75000"/>
                  </a:schemeClr>
                </a:solidFill>
              </a:defRPr>
            </a:lvl4pPr>
            <a:lvl5pPr marL="2194560" indent="0">
              <a:buNone/>
              <a:defRPr sz="1900">
                <a:solidFill>
                  <a:schemeClr val="tx1">
                    <a:tint val="75000"/>
                  </a:schemeClr>
                </a:solidFill>
              </a:defRPr>
            </a:lvl5pPr>
            <a:lvl6pPr marL="2743200" indent="0">
              <a:buNone/>
              <a:defRPr sz="1900">
                <a:solidFill>
                  <a:schemeClr val="tx1">
                    <a:tint val="75000"/>
                  </a:schemeClr>
                </a:solidFill>
              </a:defRPr>
            </a:lvl6pPr>
            <a:lvl7pPr marL="3291840" indent="0">
              <a:buNone/>
              <a:defRPr sz="1900">
                <a:solidFill>
                  <a:schemeClr val="tx1">
                    <a:tint val="75000"/>
                  </a:schemeClr>
                </a:solidFill>
              </a:defRPr>
            </a:lvl7pPr>
            <a:lvl8pPr marL="3840480" indent="0">
              <a:buNone/>
              <a:defRPr sz="1900">
                <a:solidFill>
                  <a:schemeClr val="tx1">
                    <a:tint val="75000"/>
                  </a:schemeClr>
                </a:solidFill>
              </a:defRPr>
            </a:lvl8pPr>
            <a:lvl9pPr marL="4389120"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3738BA6-37AA-4D52-A2B0-F919D87FD92D}"/>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5" name="Footer Placeholder 4">
            <a:extLst>
              <a:ext uri="{FF2B5EF4-FFF2-40B4-BE49-F238E27FC236}">
                <a16:creationId xmlns="" xmlns:a16="http://schemas.microsoft.com/office/drawing/2014/main" id="{822E374D-52CF-4159-9E29-3D8DDF81F2E5}"/>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6" name="Slide Number Placeholder 5">
            <a:extLst>
              <a:ext uri="{FF2B5EF4-FFF2-40B4-BE49-F238E27FC236}">
                <a16:creationId xmlns="" xmlns:a16="http://schemas.microsoft.com/office/drawing/2014/main" id="{03851859-19FC-41F6-BF4D-B040ED4ED789}"/>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1941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509874-5748-41CA-B8D2-4A785062C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9485E0D-8E87-4133-B56B-8C1110863C6A}"/>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B7BE96A-F58B-44F5-B830-441D9D67BB0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CA6A262-7184-417E-A94D-4DF0CBC3143A}"/>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6" name="Footer Placeholder 5">
            <a:extLst>
              <a:ext uri="{FF2B5EF4-FFF2-40B4-BE49-F238E27FC236}">
                <a16:creationId xmlns="" xmlns:a16="http://schemas.microsoft.com/office/drawing/2014/main" id="{CA1BE5EC-93FA-4D5D-B0E8-8FE1C719E753}"/>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7" name="Slide Number Placeholder 6">
            <a:extLst>
              <a:ext uri="{FF2B5EF4-FFF2-40B4-BE49-F238E27FC236}">
                <a16:creationId xmlns="" xmlns:a16="http://schemas.microsoft.com/office/drawing/2014/main" id="{876B205C-F956-4BD3-B7E5-ADA9A0253E08}"/>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8095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C852C6-13D2-462A-8E37-EADE40DF78A2}"/>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A14E2F1-CF91-44A2-BAFF-19F4EDDE5C34}"/>
              </a:ext>
            </a:extLst>
          </p:cNvPr>
          <p:cNvSpPr>
            <a:spLocks noGrp="1"/>
          </p:cNvSpPr>
          <p:nvPr>
            <p:ph type="body" idx="1"/>
          </p:nvPr>
        </p:nvSpPr>
        <p:spPr>
          <a:xfrm>
            <a:off x="1007746" y="2017396"/>
            <a:ext cx="6189344" cy="988694"/>
          </a:xfrm>
        </p:spPr>
        <p:txBody>
          <a:bodyPr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DF1E8A9-FC0D-493F-9CCD-8D552486A454}"/>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119C012-F539-41E0-9433-68AB39E9F8CD}"/>
              </a:ext>
            </a:extLst>
          </p:cNvPr>
          <p:cNvSpPr>
            <a:spLocks noGrp="1"/>
          </p:cNvSpPr>
          <p:nvPr>
            <p:ph type="body" sz="quarter" idx="3"/>
          </p:nvPr>
        </p:nvSpPr>
        <p:spPr>
          <a:xfrm>
            <a:off x="7406640" y="2017396"/>
            <a:ext cx="6219826" cy="988694"/>
          </a:xfrm>
        </p:spPr>
        <p:txBody>
          <a:bodyPr anchor="b"/>
          <a:lstStyle>
            <a:lvl1pPr marL="0" indent="0">
              <a:buNone/>
              <a:defRPr sz="2900" b="1"/>
            </a:lvl1pPr>
            <a:lvl2pPr marL="548640" indent="0">
              <a:buNone/>
              <a:defRPr sz="2400" b="1"/>
            </a:lvl2pPr>
            <a:lvl3pPr marL="1097280" indent="0">
              <a:buNone/>
              <a:defRPr sz="2200" b="1"/>
            </a:lvl3pPr>
            <a:lvl4pPr marL="1645920" indent="0">
              <a:buNone/>
              <a:defRPr sz="1900" b="1"/>
            </a:lvl4pPr>
            <a:lvl5pPr marL="2194560" indent="0">
              <a:buNone/>
              <a:defRPr sz="1900" b="1"/>
            </a:lvl5pPr>
            <a:lvl6pPr marL="2743200" indent="0">
              <a:buNone/>
              <a:defRPr sz="1900" b="1"/>
            </a:lvl6pPr>
            <a:lvl7pPr marL="3291840" indent="0">
              <a:buNone/>
              <a:defRPr sz="1900" b="1"/>
            </a:lvl7pPr>
            <a:lvl8pPr marL="3840480" indent="0">
              <a:buNone/>
              <a:defRPr sz="1900" b="1"/>
            </a:lvl8pPr>
            <a:lvl9pPr marL="4389120" indent="0">
              <a:buNone/>
              <a:defRPr sz="19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D60F250-DA31-4B43-8301-CF7F6E0C1DC9}"/>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8BA512A-03EC-431B-BD94-77F2CC294781}"/>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8" name="Footer Placeholder 7">
            <a:extLst>
              <a:ext uri="{FF2B5EF4-FFF2-40B4-BE49-F238E27FC236}">
                <a16:creationId xmlns="" xmlns:a16="http://schemas.microsoft.com/office/drawing/2014/main" id="{96C1E95E-0420-4610-8C75-B4C184D64906}"/>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9" name="Slide Number Placeholder 8">
            <a:extLst>
              <a:ext uri="{FF2B5EF4-FFF2-40B4-BE49-F238E27FC236}">
                <a16:creationId xmlns="" xmlns:a16="http://schemas.microsoft.com/office/drawing/2014/main" id="{D0641BCE-437E-4275-8F27-1BA3D5D0A364}"/>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7459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4A81BD-4528-4FFF-AC8B-D99E5F3A26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5DC69E1-9B90-4D26-8F7E-64A6C5F28AF3}"/>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4" name="Footer Placeholder 3">
            <a:extLst>
              <a:ext uri="{FF2B5EF4-FFF2-40B4-BE49-F238E27FC236}">
                <a16:creationId xmlns="" xmlns:a16="http://schemas.microsoft.com/office/drawing/2014/main" id="{5C3A0796-7ECC-452E-8A28-FE7B84E68280}"/>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5" name="Slide Number Placeholder 4">
            <a:extLst>
              <a:ext uri="{FF2B5EF4-FFF2-40B4-BE49-F238E27FC236}">
                <a16:creationId xmlns="" xmlns:a16="http://schemas.microsoft.com/office/drawing/2014/main" id="{47F91781-9732-4766-9688-4C07951A4EE4}"/>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0154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33DAC6-A820-43EA-82F1-718604942158}"/>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3" name="Footer Placeholder 2">
            <a:extLst>
              <a:ext uri="{FF2B5EF4-FFF2-40B4-BE49-F238E27FC236}">
                <a16:creationId xmlns="" xmlns:a16="http://schemas.microsoft.com/office/drawing/2014/main" id="{C8EF766C-0DF6-4DFF-8A0D-2FBA2E26195C}"/>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4" name="Slide Number Placeholder 3">
            <a:extLst>
              <a:ext uri="{FF2B5EF4-FFF2-40B4-BE49-F238E27FC236}">
                <a16:creationId xmlns="" xmlns:a16="http://schemas.microsoft.com/office/drawing/2014/main" id="{FD97B110-08FB-4511-8D99-42B3B8AD0AA7}"/>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8705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1826258" y="2305050"/>
            <a:ext cx="10411462"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F63403-F519-428F-835D-7A6C1F5B03C6}" type="datetime1">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53C06-1C34-4ACF-8E76-5F1B1ED06260}" type="slidenum">
              <a:rPr lang="en-US" smtClean="0"/>
              <a:t>‹#›</a:t>
            </a:fld>
            <a:endParaRPr lang="en-US"/>
          </a:p>
        </p:txBody>
      </p:sp>
    </p:spTree>
    <p:extLst>
      <p:ext uri="{BB962C8B-B14F-4D97-AF65-F5344CB8AC3E}">
        <p14:creationId xmlns:p14="http://schemas.microsoft.com/office/powerpoint/2010/main" val="2911223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82631F-C342-4876-81F6-5AF49A664BC9}"/>
              </a:ext>
            </a:extLst>
          </p:cNvPr>
          <p:cNvSpPr>
            <a:spLocks noGrp="1"/>
          </p:cNvSpPr>
          <p:nvPr>
            <p:ph type="title"/>
          </p:nvPr>
        </p:nvSpPr>
        <p:spPr>
          <a:xfrm>
            <a:off x="1007746" y="548640"/>
            <a:ext cx="4718684" cy="1920240"/>
          </a:xfrm>
        </p:spPr>
        <p:txBody>
          <a:bodyPr anchor="b"/>
          <a:lstStyle>
            <a:lvl1pPr>
              <a:defRPr sz="3800"/>
            </a:lvl1pPr>
          </a:lstStyle>
          <a:p>
            <a:r>
              <a:rPr lang="en-US"/>
              <a:t>Click to edit Master title style</a:t>
            </a:r>
          </a:p>
        </p:txBody>
      </p:sp>
      <p:sp>
        <p:nvSpPr>
          <p:cNvPr id="3" name="Content Placeholder 2">
            <a:extLst>
              <a:ext uri="{FF2B5EF4-FFF2-40B4-BE49-F238E27FC236}">
                <a16:creationId xmlns="" xmlns:a16="http://schemas.microsoft.com/office/drawing/2014/main" id="{2DEB742C-D9E6-445A-B90A-E59F6D8A08AA}"/>
              </a:ext>
            </a:extLst>
          </p:cNvPr>
          <p:cNvSpPr>
            <a:spLocks noGrp="1"/>
          </p:cNvSpPr>
          <p:nvPr>
            <p:ph idx="1"/>
          </p:nvPr>
        </p:nvSpPr>
        <p:spPr>
          <a:xfrm>
            <a:off x="6219826" y="1184911"/>
            <a:ext cx="7406640" cy="5848350"/>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714A6D2-2EDA-4246-8F74-D6D9ED79534F}"/>
              </a:ext>
            </a:extLst>
          </p:cNvPr>
          <p:cNvSpPr>
            <a:spLocks noGrp="1"/>
          </p:cNvSpPr>
          <p:nvPr>
            <p:ph type="body" sz="half" idx="2"/>
          </p:nvPr>
        </p:nvSpPr>
        <p:spPr>
          <a:xfrm>
            <a:off x="1007746" y="2468880"/>
            <a:ext cx="4718684" cy="4573906"/>
          </a:xfrm>
        </p:spPr>
        <p:txBody>
          <a:bodyPr/>
          <a:lstStyle>
            <a:lvl1pPr marL="0" indent="0">
              <a:buNone/>
              <a:defRPr sz="1900"/>
            </a:lvl1pPr>
            <a:lvl2pPr marL="548640" indent="0">
              <a:buNone/>
              <a:defRPr sz="1700"/>
            </a:lvl2pPr>
            <a:lvl3pPr marL="1097280" indent="0">
              <a:buNone/>
              <a:defRPr sz="140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 xmlns:a16="http://schemas.microsoft.com/office/drawing/2014/main" id="{E7118F26-9151-4CF2-AF73-7B9F5E40225F}"/>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6" name="Footer Placeholder 5">
            <a:extLst>
              <a:ext uri="{FF2B5EF4-FFF2-40B4-BE49-F238E27FC236}">
                <a16:creationId xmlns="" xmlns:a16="http://schemas.microsoft.com/office/drawing/2014/main" id="{C3311D42-83F7-4D91-A6D8-F6698D6A4CBD}"/>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7" name="Slide Number Placeholder 6">
            <a:extLst>
              <a:ext uri="{FF2B5EF4-FFF2-40B4-BE49-F238E27FC236}">
                <a16:creationId xmlns="" xmlns:a16="http://schemas.microsoft.com/office/drawing/2014/main" id="{130F9BD1-806A-43FE-B439-4FBDA595335E}"/>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5617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537C2F-454F-4396-882C-4F4366D63295}"/>
              </a:ext>
            </a:extLst>
          </p:cNvPr>
          <p:cNvSpPr>
            <a:spLocks noGrp="1"/>
          </p:cNvSpPr>
          <p:nvPr>
            <p:ph type="title"/>
          </p:nvPr>
        </p:nvSpPr>
        <p:spPr>
          <a:xfrm>
            <a:off x="1007746" y="548640"/>
            <a:ext cx="4718684" cy="1920240"/>
          </a:xfrm>
        </p:spPr>
        <p:txBody>
          <a:bodyPr anchor="b"/>
          <a:lstStyle>
            <a:lvl1pPr>
              <a:defRPr sz="3800"/>
            </a:lvl1pPr>
          </a:lstStyle>
          <a:p>
            <a:r>
              <a:rPr lang="en-US"/>
              <a:t>Click to edit Master title style</a:t>
            </a:r>
          </a:p>
        </p:txBody>
      </p:sp>
      <p:sp>
        <p:nvSpPr>
          <p:cNvPr id="3" name="Picture Placeholder 2">
            <a:extLst>
              <a:ext uri="{FF2B5EF4-FFF2-40B4-BE49-F238E27FC236}">
                <a16:creationId xmlns="" xmlns:a16="http://schemas.microsoft.com/office/drawing/2014/main" id="{AAEFE14B-2CC0-4E82-91C8-66F93EE6BB25}"/>
              </a:ext>
            </a:extLst>
          </p:cNvPr>
          <p:cNvSpPr>
            <a:spLocks noGrp="1"/>
          </p:cNvSpPr>
          <p:nvPr>
            <p:ph type="pic" idx="1"/>
          </p:nvPr>
        </p:nvSpPr>
        <p:spPr>
          <a:xfrm>
            <a:off x="6219826" y="1184911"/>
            <a:ext cx="7406640" cy="5848350"/>
          </a:xfrm>
        </p:spPr>
        <p:txBody>
          <a:bodyPr/>
          <a:lstStyle>
            <a:lvl1pPr marL="0" indent="0">
              <a:buNone/>
              <a:defRPr sz="3800"/>
            </a:lvl1pPr>
            <a:lvl2pPr marL="548640" indent="0">
              <a:buNone/>
              <a:defRPr sz="3400"/>
            </a:lvl2pPr>
            <a:lvl3pPr marL="1097280" indent="0">
              <a:buNone/>
              <a:defRPr sz="290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dirty="0"/>
          </a:p>
        </p:txBody>
      </p:sp>
      <p:sp>
        <p:nvSpPr>
          <p:cNvPr id="4" name="Text Placeholder 3">
            <a:extLst>
              <a:ext uri="{FF2B5EF4-FFF2-40B4-BE49-F238E27FC236}">
                <a16:creationId xmlns="" xmlns:a16="http://schemas.microsoft.com/office/drawing/2014/main" id="{0CAEA5E7-BB0D-473D-B1EA-8C12102EB5FF}"/>
              </a:ext>
            </a:extLst>
          </p:cNvPr>
          <p:cNvSpPr>
            <a:spLocks noGrp="1"/>
          </p:cNvSpPr>
          <p:nvPr>
            <p:ph type="body" sz="half" idx="2"/>
          </p:nvPr>
        </p:nvSpPr>
        <p:spPr>
          <a:xfrm>
            <a:off x="1007746" y="2468880"/>
            <a:ext cx="4718684" cy="4573906"/>
          </a:xfrm>
        </p:spPr>
        <p:txBody>
          <a:bodyPr/>
          <a:lstStyle>
            <a:lvl1pPr marL="0" indent="0">
              <a:buNone/>
              <a:defRPr sz="1900"/>
            </a:lvl1pPr>
            <a:lvl2pPr marL="548640" indent="0">
              <a:buNone/>
              <a:defRPr sz="1700"/>
            </a:lvl2pPr>
            <a:lvl3pPr marL="1097280" indent="0">
              <a:buNone/>
              <a:defRPr sz="140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 xmlns:a16="http://schemas.microsoft.com/office/drawing/2014/main" id="{733A422C-A70D-4ED9-89CE-DD4E267B45E2}"/>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6" name="Footer Placeholder 5">
            <a:extLst>
              <a:ext uri="{FF2B5EF4-FFF2-40B4-BE49-F238E27FC236}">
                <a16:creationId xmlns="" xmlns:a16="http://schemas.microsoft.com/office/drawing/2014/main" id="{95D7887B-1F40-44B9-9776-188FA9714591}"/>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7" name="Slide Number Placeholder 6">
            <a:extLst>
              <a:ext uri="{FF2B5EF4-FFF2-40B4-BE49-F238E27FC236}">
                <a16:creationId xmlns="" xmlns:a16="http://schemas.microsoft.com/office/drawing/2014/main" id="{3562BA75-726E-4EAA-A306-624E673E7741}"/>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358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3F5E5C-A463-4D30-B889-933F15C0B2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C0DD55F-23B1-457C-BA45-2758D6FD78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6BA37E-5C80-412F-9E5C-EC82552A84A8}"/>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5" name="Footer Placeholder 4">
            <a:extLst>
              <a:ext uri="{FF2B5EF4-FFF2-40B4-BE49-F238E27FC236}">
                <a16:creationId xmlns="" xmlns:a16="http://schemas.microsoft.com/office/drawing/2014/main" id="{5582998F-79B9-4E8D-ABA4-39EEA4B9DA34}"/>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6" name="Slide Number Placeholder 5">
            <a:extLst>
              <a:ext uri="{FF2B5EF4-FFF2-40B4-BE49-F238E27FC236}">
                <a16:creationId xmlns="" xmlns:a16="http://schemas.microsoft.com/office/drawing/2014/main" id="{DE71BF23-ED92-449B-B94E-952F402960E5}"/>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7576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3D0AA7D-2D22-4B2C-9024-0E5E1963396D}"/>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6A90108-9EFB-4FEC-8434-85F87B67C831}"/>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D1E68D3-37DE-436B-AC6E-563806933F09}"/>
              </a:ext>
            </a:extLst>
          </p:cNvPr>
          <p:cNvSpPr>
            <a:spLocks noGrp="1"/>
          </p:cNvSpPr>
          <p:nvPr>
            <p:ph type="dt" sz="half" idx="10"/>
          </p:nvPr>
        </p:nvSpPr>
        <p:spPr>
          <a:xfrm>
            <a:off x="1005840" y="7627621"/>
            <a:ext cx="3291840" cy="438150"/>
          </a:xfrm>
          <a:prstGeom prst="rect">
            <a:avLst/>
          </a:prstGeom>
        </p:spPr>
        <p:txBody>
          <a:bodyPr lIns="109728" tIns="54864" rIns="109728" bIns="54864"/>
          <a:lstStyle/>
          <a:p>
            <a:pPr defTabSz="1097280"/>
            <a:endParaRPr lang="en-US" sz="2200" dirty="0">
              <a:solidFill>
                <a:prstClr val="black"/>
              </a:solidFill>
            </a:endParaRPr>
          </a:p>
        </p:txBody>
      </p:sp>
      <p:sp>
        <p:nvSpPr>
          <p:cNvPr id="5" name="Footer Placeholder 4">
            <a:extLst>
              <a:ext uri="{FF2B5EF4-FFF2-40B4-BE49-F238E27FC236}">
                <a16:creationId xmlns="" xmlns:a16="http://schemas.microsoft.com/office/drawing/2014/main" id="{C353974A-E9A6-4D6C-91CB-7A1FC863294B}"/>
              </a:ext>
            </a:extLst>
          </p:cNvPr>
          <p:cNvSpPr>
            <a:spLocks noGrp="1"/>
          </p:cNvSpPr>
          <p:nvPr>
            <p:ph type="ftr" sz="quarter" idx="11"/>
          </p:nvPr>
        </p:nvSpPr>
        <p:spPr>
          <a:xfrm>
            <a:off x="4846320" y="7627621"/>
            <a:ext cx="4937760" cy="438150"/>
          </a:xfrm>
          <a:prstGeom prst="rect">
            <a:avLst/>
          </a:prstGeom>
        </p:spPr>
        <p:txBody>
          <a:bodyPr lIns="109728" tIns="54864" rIns="109728" bIns="54864"/>
          <a:lstStyle/>
          <a:p>
            <a:pPr defTabSz="1097280"/>
            <a:endParaRPr lang="en-US" sz="2200" dirty="0">
              <a:solidFill>
                <a:prstClr val="black"/>
              </a:solidFill>
            </a:endParaRPr>
          </a:p>
        </p:txBody>
      </p:sp>
      <p:sp>
        <p:nvSpPr>
          <p:cNvPr id="6" name="Slide Number Placeholder 5">
            <a:extLst>
              <a:ext uri="{FF2B5EF4-FFF2-40B4-BE49-F238E27FC236}">
                <a16:creationId xmlns="" xmlns:a16="http://schemas.microsoft.com/office/drawing/2014/main" id="{ED156CE8-370A-40A7-9892-A9E02A766A33}"/>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997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2" cy="767714"/>
          </a:xfrm>
        </p:spPr>
        <p:txBody>
          <a:bodyPr anchor="b"/>
          <a:lstStyle>
            <a:lvl1pPr marL="0" indent="0">
              <a:buNone/>
              <a:defRPr sz="3400" b="1"/>
            </a:lvl1pPr>
            <a:lvl2pPr marL="652724" indent="0">
              <a:buNone/>
              <a:defRPr sz="2900" b="1"/>
            </a:lvl2pPr>
            <a:lvl3pPr marL="1305452" indent="0">
              <a:buNone/>
              <a:defRPr sz="2600" b="1"/>
            </a:lvl3pPr>
            <a:lvl4pPr marL="1958179" indent="0">
              <a:buNone/>
              <a:defRPr sz="2300" b="1"/>
            </a:lvl4pPr>
            <a:lvl5pPr marL="2610906" indent="0">
              <a:buNone/>
              <a:defRPr sz="2300" b="1"/>
            </a:lvl5pPr>
            <a:lvl6pPr marL="3263627" indent="0">
              <a:buNone/>
              <a:defRPr sz="2300" b="1"/>
            </a:lvl6pPr>
            <a:lvl7pPr marL="3916351" indent="0">
              <a:buNone/>
              <a:defRPr sz="2300" b="1"/>
            </a:lvl7pPr>
            <a:lvl8pPr marL="4569074" indent="0">
              <a:buNone/>
              <a:defRPr sz="2300" b="1"/>
            </a:lvl8pPr>
            <a:lvl9pPr marL="5221806"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2"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3" y="1842136"/>
            <a:ext cx="6466840" cy="767714"/>
          </a:xfrm>
        </p:spPr>
        <p:txBody>
          <a:bodyPr anchor="b"/>
          <a:lstStyle>
            <a:lvl1pPr marL="0" indent="0">
              <a:buNone/>
              <a:defRPr sz="3400" b="1"/>
            </a:lvl1pPr>
            <a:lvl2pPr marL="652724" indent="0">
              <a:buNone/>
              <a:defRPr sz="2900" b="1"/>
            </a:lvl2pPr>
            <a:lvl3pPr marL="1305452" indent="0">
              <a:buNone/>
              <a:defRPr sz="2600" b="1"/>
            </a:lvl3pPr>
            <a:lvl4pPr marL="1958179" indent="0">
              <a:buNone/>
              <a:defRPr sz="2300" b="1"/>
            </a:lvl4pPr>
            <a:lvl5pPr marL="2610906" indent="0">
              <a:buNone/>
              <a:defRPr sz="2300" b="1"/>
            </a:lvl5pPr>
            <a:lvl6pPr marL="3263627" indent="0">
              <a:buNone/>
              <a:defRPr sz="2300" b="1"/>
            </a:lvl6pPr>
            <a:lvl7pPr marL="3916351" indent="0">
              <a:buNone/>
              <a:defRPr sz="2300" b="1"/>
            </a:lvl7pPr>
            <a:lvl8pPr marL="4569074" indent="0">
              <a:buNone/>
              <a:defRPr sz="2300" b="1"/>
            </a:lvl8pPr>
            <a:lvl9pPr marL="5221806"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3"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1F4223-025C-4C2C-A86C-65D275D39963}" type="datetime1">
              <a:rPr lang="en-US" smtClean="0"/>
              <a:t>12/9/2020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353C06-1C34-4ACF-8E76-5F1B1ED06260}" type="slidenum">
              <a:rPr lang="en-US" smtClean="0"/>
              <a:t>‹#›</a:t>
            </a:fld>
            <a:endParaRPr lang="en-US"/>
          </a:p>
        </p:txBody>
      </p:sp>
    </p:spTree>
    <p:extLst>
      <p:ext uri="{BB962C8B-B14F-4D97-AF65-F5344CB8AC3E}">
        <p14:creationId xmlns:p14="http://schemas.microsoft.com/office/powerpoint/2010/main" val="113514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D916AE-0E80-4F49-8843-B5873BCC5EBB}" type="datetime1">
              <a:rPr lang="en-US" smtClean="0"/>
              <a:t>12/9/2020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353C06-1C34-4ACF-8E76-5F1B1ED06260}" type="slidenum">
              <a:rPr lang="en-US" smtClean="0"/>
              <a:t>‹#›</a:t>
            </a:fld>
            <a:endParaRPr lang="en-US"/>
          </a:p>
        </p:txBody>
      </p:sp>
    </p:spTree>
    <p:extLst>
      <p:ext uri="{BB962C8B-B14F-4D97-AF65-F5344CB8AC3E}">
        <p14:creationId xmlns:p14="http://schemas.microsoft.com/office/powerpoint/2010/main" val="138882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3595B-E6AD-458F-AAC2-7CDA82CBAC1C}" type="datetime1">
              <a:rPr lang="en-US" smtClean="0"/>
              <a:t>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353C06-1C34-4ACF-8E76-5F1B1ED06260}" type="slidenum">
              <a:rPr lang="en-US" smtClean="0"/>
              <a:t>‹#›</a:t>
            </a:fld>
            <a:endParaRPr lang="en-US"/>
          </a:p>
        </p:txBody>
      </p:sp>
    </p:spTree>
    <p:extLst>
      <p:ext uri="{BB962C8B-B14F-4D97-AF65-F5344CB8AC3E}">
        <p14:creationId xmlns:p14="http://schemas.microsoft.com/office/powerpoint/2010/main" val="409814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38"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38" y="1722120"/>
            <a:ext cx="4813301" cy="5629276"/>
          </a:xfrm>
        </p:spPr>
        <p:txBody>
          <a:bodyPr/>
          <a:lstStyle>
            <a:lvl1pPr marL="0" indent="0">
              <a:buNone/>
              <a:defRPr sz="2000"/>
            </a:lvl1pPr>
            <a:lvl2pPr marL="652724" indent="0">
              <a:buNone/>
              <a:defRPr sz="1700"/>
            </a:lvl2pPr>
            <a:lvl3pPr marL="1305452" indent="0">
              <a:buNone/>
              <a:defRPr sz="1400"/>
            </a:lvl3pPr>
            <a:lvl4pPr marL="1958179" indent="0">
              <a:buNone/>
              <a:defRPr sz="1300"/>
            </a:lvl4pPr>
            <a:lvl5pPr marL="2610906" indent="0">
              <a:buNone/>
              <a:defRPr sz="1300"/>
            </a:lvl5pPr>
            <a:lvl6pPr marL="3263627" indent="0">
              <a:buNone/>
              <a:defRPr sz="1300"/>
            </a:lvl6pPr>
            <a:lvl7pPr marL="3916351" indent="0">
              <a:buNone/>
              <a:defRPr sz="1300"/>
            </a:lvl7pPr>
            <a:lvl8pPr marL="4569074" indent="0">
              <a:buNone/>
              <a:defRPr sz="1300"/>
            </a:lvl8pPr>
            <a:lvl9pPr marL="5221806"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0BD1B-5197-455B-B10A-01A28C56F37C}" type="datetime1">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53C06-1C34-4ACF-8E76-5F1B1ED06260}" type="slidenum">
              <a:rPr lang="en-US" smtClean="0"/>
              <a:t>‹#›</a:t>
            </a:fld>
            <a:endParaRPr lang="en-US"/>
          </a:p>
        </p:txBody>
      </p:sp>
    </p:spTree>
    <p:extLst>
      <p:ext uri="{BB962C8B-B14F-4D97-AF65-F5344CB8AC3E}">
        <p14:creationId xmlns:p14="http://schemas.microsoft.com/office/powerpoint/2010/main" val="777515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2"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2" y="735330"/>
            <a:ext cx="8778240" cy="4937760"/>
          </a:xfrm>
        </p:spPr>
        <p:txBody>
          <a:bodyPr/>
          <a:lstStyle>
            <a:lvl1pPr marL="0" indent="0">
              <a:buNone/>
              <a:defRPr sz="4600"/>
            </a:lvl1pPr>
            <a:lvl2pPr marL="652724" indent="0">
              <a:buNone/>
              <a:defRPr sz="4000"/>
            </a:lvl2pPr>
            <a:lvl3pPr marL="1305452" indent="0">
              <a:buNone/>
              <a:defRPr sz="3400"/>
            </a:lvl3pPr>
            <a:lvl4pPr marL="1958179" indent="0">
              <a:buNone/>
              <a:defRPr sz="2900"/>
            </a:lvl4pPr>
            <a:lvl5pPr marL="2610906" indent="0">
              <a:buNone/>
              <a:defRPr sz="2900"/>
            </a:lvl5pPr>
            <a:lvl6pPr marL="3263627" indent="0">
              <a:buNone/>
              <a:defRPr sz="2900"/>
            </a:lvl6pPr>
            <a:lvl7pPr marL="3916351" indent="0">
              <a:buNone/>
              <a:defRPr sz="2900"/>
            </a:lvl7pPr>
            <a:lvl8pPr marL="4569074" indent="0">
              <a:buNone/>
              <a:defRPr sz="2900"/>
            </a:lvl8pPr>
            <a:lvl9pPr marL="5221806" indent="0">
              <a:buNone/>
              <a:defRPr sz="2900"/>
            </a:lvl9pPr>
          </a:lstStyle>
          <a:p>
            <a:endParaRPr lang="en-US"/>
          </a:p>
        </p:txBody>
      </p:sp>
      <p:sp>
        <p:nvSpPr>
          <p:cNvPr id="4" name="Text Placeholder 3"/>
          <p:cNvSpPr>
            <a:spLocks noGrp="1"/>
          </p:cNvSpPr>
          <p:nvPr>
            <p:ph type="body" sz="half" idx="2"/>
          </p:nvPr>
        </p:nvSpPr>
        <p:spPr>
          <a:xfrm>
            <a:off x="2867662" y="6440806"/>
            <a:ext cx="8778240" cy="965834"/>
          </a:xfrm>
        </p:spPr>
        <p:txBody>
          <a:bodyPr/>
          <a:lstStyle>
            <a:lvl1pPr marL="0" indent="0">
              <a:buNone/>
              <a:defRPr sz="2000"/>
            </a:lvl1pPr>
            <a:lvl2pPr marL="652724" indent="0">
              <a:buNone/>
              <a:defRPr sz="1700"/>
            </a:lvl2pPr>
            <a:lvl3pPr marL="1305452" indent="0">
              <a:buNone/>
              <a:defRPr sz="1400"/>
            </a:lvl3pPr>
            <a:lvl4pPr marL="1958179" indent="0">
              <a:buNone/>
              <a:defRPr sz="1300"/>
            </a:lvl4pPr>
            <a:lvl5pPr marL="2610906" indent="0">
              <a:buNone/>
              <a:defRPr sz="1300"/>
            </a:lvl5pPr>
            <a:lvl6pPr marL="3263627" indent="0">
              <a:buNone/>
              <a:defRPr sz="1300"/>
            </a:lvl6pPr>
            <a:lvl7pPr marL="3916351" indent="0">
              <a:buNone/>
              <a:defRPr sz="1300"/>
            </a:lvl7pPr>
            <a:lvl8pPr marL="4569074" indent="0">
              <a:buNone/>
              <a:defRPr sz="1300"/>
            </a:lvl8pPr>
            <a:lvl9pPr marL="5221806"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A0639-22AE-4E1A-AC5B-EC003CA918BA}" type="datetime1">
              <a:rPr lang="en-US" smtClean="0"/>
              <a:t>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53C06-1C34-4ACF-8E76-5F1B1ED06260}" type="slidenum">
              <a:rPr lang="en-US" smtClean="0"/>
              <a:t>‹#›</a:t>
            </a:fld>
            <a:endParaRPr lang="en-US"/>
          </a:p>
        </p:txBody>
      </p:sp>
    </p:spTree>
    <p:extLst>
      <p:ext uri="{BB962C8B-B14F-4D97-AF65-F5344CB8AC3E}">
        <p14:creationId xmlns:p14="http://schemas.microsoft.com/office/powerpoint/2010/main" val="2160447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gi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543" tIns="65273" rIns="130543" bIns="6527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31520" y="1920240"/>
            <a:ext cx="13167360" cy="5431156"/>
          </a:xfrm>
          <a:prstGeom prst="rect">
            <a:avLst/>
          </a:prstGeom>
        </p:spPr>
        <p:txBody>
          <a:bodyPr vert="horz" lIns="130543" tIns="65273" rIns="130543" bIns="6527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31520" y="7627624"/>
            <a:ext cx="3413760" cy="438150"/>
          </a:xfrm>
          <a:prstGeom prst="rect">
            <a:avLst/>
          </a:prstGeom>
        </p:spPr>
        <p:txBody>
          <a:bodyPr vert="horz" lIns="130543" tIns="65273" rIns="130543" bIns="65273" rtlCol="0" anchor="ctr"/>
          <a:lstStyle>
            <a:lvl1pPr algn="l">
              <a:defRPr sz="1700">
                <a:solidFill>
                  <a:schemeClr val="tx1">
                    <a:tint val="75000"/>
                  </a:schemeClr>
                </a:solidFill>
              </a:defRPr>
            </a:lvl1pPr>
          </a:lstStyle>
          <a:p>
            <a:fld id="{F4B31E75-4763-4377-8514-CF07FE7C8A5C}" type="datetime1">
              <a:rPr lang="en-US" smtClean="0"/>
              <a:t>12/9/2020</a:t>
            </a:fld>
            <a:endParaRPr lang="en-US"/>
          </a:p>
        </p:txBody>
      </p:sp>
      <p:sp>
        <p:nvSpPr>
          <p:cNvPr id="5" name="Footer Placeholder 4"/>
          <p:cNvSpPr>
            <a:spLocks noGrp="1"/>
          </p:cNvSpPr>
          <p:nvPr>
            <p:ph type="ftr" sz="quarter" idx="3"/>
          </p:nvPr>
        </p:nvSpPr>
        <p:spPr>
          <a:xfrm>
            <a:off x="4998720" y="7627624"/>
            <a:ext cx="4632960" cy="438150"/>
          </a:xfrm>
          <a:prstGeom prst="rect">
            <a:avLst/>
          </a:prstGeom>
        </p:spPr>
        <p:txBody>
          <a:bodyPr vert="horz" lIns="130543" tIns="65273" rIns="130543" bIns="65273" rtlCol="0" anchor="ctr"/>
          <a:lstStyle>
            <a:lvl1pPr algn="ctr">
              <a:defRPr sz="17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85120" y="7627624"/>
            <a:ext cx="3413760" cy="438150"/>
          </a:xfrm>
          <a:prstGeom prst="rect">
            <a:avLst/>
          </a:prstGeom>
        </p:spPr>
        <p:txBody>
          <a:bodyPr vert="horz" lIns="130543" tIns="65273" rIns="130543" bIns="65273" rtlCol="0" anchor="ctr"/>
          <a:lstStyle>
            <a:lvl1pPr algn="r">
              <a:defRPr sz="1700">
                <a:solidFill>
                  <a:schemeClr val="tx1">
                    <a:tint val="75000"/>
                  </a:schemeClr>
                </a:solidFill>
              </a:defRPr>
            </a:lvl1pPr>
          </a:lstStyle>
          <a:p>
            <a:fld id="{B3353C06-1C34-4ACF-8E76-5F1B1ED06260}" type="slidenum">
              <a:rPr lang="en-US" smtClean="0"/>
              <a:t>‹#›</a:t>
            </a:fld>
            <a:endParaRPr lang="en-US"/>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b="26790"/>
          <a:stretch/>
        </p:blipFill>
        <p:spPr>
          <a:xfrm>
            <a:off x="12039600" y="5857617"/>
            <a:ext cx="2590800" cy="2371984"/>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81000" y="7429373"/>
            <a:ext cx="2135686" cy="515998"/>
          </a:xfrm>
          <a:prstGeom prst="rect">
            <a:avLst/>
          </a:prstGeom>
        </p:spPr>
      </p:pic>
    </p:spTree>
    <p:extLst>
      <p:ext uri="{BB962C8B-B14F-4D97-AF65-F5344CB8AC3E}">
        <p14:creationId xmlns:p14="http://schemas.microsoft.com/office/powerpoint/2010/main" val="31079122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1305452" rtl="0" eaLnBrk="1" latinLnBrk="0" hangingPunct="1">
        <a:spcBef>
          <a:spcPct val="0"/>
        </a:spcBef>
        <a:buNone/>
        <a:defRPr sz="6200" kern="1200">
          <a:solidFill>
            <a:schemeClr val="tx1"/>
          </a:solidFill>
          <a:latin typeface="Corbel" panose="020B0503020204020204" pitchFamily="34" charset="0"/>
          <a:ea typeface="+mj-ea"/>
          <a:cs typeface="+mj-cs"/>
        </a:defRPr>
      </a:lvl1pPr>
    </p:titleStyle>
    <p:bodyStyle>
      <a:lvl1pPr marL="489546" indent="-489546" algn="l" defTabSz="1305452" rtl="0" eaLnBrk="1" latinLnBrk="0" hangingPunct="1">
        <a:spcBef>
          <a:spcPct val="20000"/>
        </a:spcBef>
        <a:buFont typeface="Arial" panose="020B0604020202020204" pitchFamily="34" charset="0"/>
        <a:buChar char="•"/>
        <a:defRPr sz="4600" kern="1200">
          <a:solidFill>
            <a:schemeClr val="tx1"/>
          </a:solidFill>
          <a:latin typeface="Corbel" panose="020B0503020204020204" pitchFamily="34" charset="0"/>
          <a:ea typeface="+mn-ea"/>
          <a:cs typeface="+mn-cs"/>
        </a:defRPr>
      </a:lvl1pPr>
      <a:lvl2pPr marL="1060680" indent="-407958" algn="l" defTabSz="1305452" rtl="0" eaLnBrk="1" latinLnBrk="0" hangingPunct="1">
        <a:spcBef>
          <a:spcPct val="20000"/>
        </a:spcBef>
        <a:buFont typeface="Arial" panose="020B0604020202020204" pitchFamily="34" charset="0"/>
        <a:buChar char="–"/>
        <a:defRPr sz="4000" kern="1200">
          <a:solidFill>
            <a:schemeClr val="tx1"/>
          </a:solidFill>
          <a:latin typeface="Corbel" panose="020B0503020204020204" pitchFamily="34" charset="0"/>
          <a:ea typeface="+mn-ea"/>
          <a:cs typeface="+mn-cs"/>
        </a:defRPr>
      </a:lvl2pPr>
      <a:lvl3pPr marL="1631815" indent="-326359" algn="l" defTabSz="1305452" rtl="0" eaLnBrk="1" latinLnBrk="0" hangingPunct="1">
        <a:spcBef>
          <a:spcPct val="20000"/>
        </a:spcBef>
        <a:buFont typeface="Arial" panose="020B0604020202020204" pitchFamily="34" charset="0"/>
        <a:buChar char="•"/>
        <a:defRPr sz="3400" kern="1200">
          <a:solidFill>
            <a:schemeClr val="tx1"/>
          </a:solidFill>
          <a:latin typeface="Corbel" panose="020B0503020204020204" pitchFamily="34" charset="0"/>
          <a:ea typeface="+mn-ea"/>
          <a:cs typeface="+mn-cs"/>
        </a:defRPr>
      </a:lvl3pPr>
      <a:lvl4pPr marL="2284537" indent="-326359" algn="l" defTabSz="1305452"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4pPr>
      <a:lvl5pPr marL="2937262" indent="-326359" algn="l" defTabSz="1305452"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5pPr>
      <a:lvl6pPr marL="3589982" indent="-326359" algn="l" defTabSz="130545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2709" indent="-326359" algn="l" defTabSz="130545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5436" indent="-326359" algn="l" defTabSz="130545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48163" indent="-326359" algn="l" defTabSz="130545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5452" rtl="0" eaLnBrk="1" latinLnBrk="0" hangingPunct="1">
        <a:defRPr sz="2600" kern="1200">
          <a:solidFill>
            <a:schemeClr val="tx1"/>
          </a:solidFill>
          <a:latin typeface="+mn-lt"/>
          <a:ea typeface="+mn-ea"/>
          <a:cs typeface="+mn-cs"/>
        </a:defRPr>
      </a:lvl1pPr>
      <a:lvl2pPr marL="652724" algn="l" defTabSz="1305452" rtl="0" eaLnBrk="1" latinLnBrk="0" hangingPunct="1">
        <a:defRPr sz="2600" kern="1200">
          <a:solidFill>
            <a:schemeClr val="tx1"/>
          </a:solidFill>
          <a:latin typeface="+mn-lt"/>
          <a:ea typeface="+mn-ea"/>
          <a:cs typeface="+mn-cs"/>
        </a:defRPr>
      </a:lvl2pPr>
      <a:lvl3pPr marL="1305452" algn="l" defTabSz="1305452" rtl="0" eaLnBrk="1" latinLnBrk="0" hangingPunct="1">
        <a:defRPr sz="2600" kern="1200">
          <a:solidFill>
            <a:schemeClr val="tx1"/>
          </a:solidFill>
          <a:latin typeface="+mn-lt"/>
          <a:ea typeface="+mn-ea"/>
          <a:cs typeface="+mn-cs"/>
        </a:defRPr>
      </a:lvl3pPr>
      <a:lvl4pPr marL="1958179" algn="l" defTabSz="1305452" rtl="0" eaLnBrk="1" latinLnBrk="0" hangingPunct="1">
        <a:defRPr sz="2600" kern="1200">
          <a:solidFill>
            <a:schemeClr val="tx1"/>
          </a:solidFill>
          <a:latin typeface="+mn-lt"/>
          <a:ea typeface="+mn-ea"/>
          <a:cs typeface="+mn-cs"/>
        </a:defRPr>
      </a:lvl4pPr>
      <a:lvl5pPr marL="2610906" algn="l" defTabSz="1305452" rtl="0" eaLnBrk="1" latinLnBrk="0" hangingPunct="1">
        <a:defRPr sz="2600" kern="1200">
          <a:solidFill>
            <a:schemeClr val="tx1"/>
          </a:solidFill>
          <a:latin typeface="+mn-lt"/>
          <a:ea typeface="+mn-ea"/>
          <a:cs typeface="+mn-cs"/>
        </a:defRPr>
      </a:lvl5pPr>
      <a:lvl6pPr marL="3263627" algn="l" defTabSz="1305452" rtl="0" eaLnBrk="1" latinLnBrk="0" hangingPunct="1">
        <a:defRPr sz="2600" kern="1200">
          <a:solidFill>
            <a:schemeClr val="tx1"/>
          </a:solidFill>
          <a:latin typeface="+mn-lt"/>
          <a:ea typeface="+mn-ea"/>
          <a:cs typeface="+mn-cs"/>
        </a:defRPr>
      </a:lvl6pPr>
      <a:lvl7pPr marL="3916351" algn="l" defTabSz="1305452" rtl="0" eaLnBrk="1" latinLnBrk="0" hangingPunct="1">
        <a:defRPr sz="2600" kern="1200">
          <a:solidFill>
            <a:schemeClr val="tx1"/>
          </a:solidFill>
          <a:latin typeface="+mn-lt"/>
          <a:ea typeface="+mn-ea"/>
          <a:cs typeface="+mn-cs"/>
        </a:defRPr>
      </a:lvl7pPr>
      <a:lvl8pPr marL="4569074" algn="l" defTabSz="1305452" rtl="0" eaLnBrk="1" latinLnBrk="0" hangingPunct="1">
        <a:defRPr sz="2600" kern="1200">
          <a:solidFill>
            <a:schemeClr val="tx1"/>
          </a:solidFill>
          <a:latin typeface="+mn-lt"/>
          <a:ea typeface="+mn-ea"/>
          <a:cs typeface="+mn-cs"/>
        </a:defRPr>
      </a:lvl8pPr>
      <a:lvl9pPr marL="5221806" algn="l" defTabSz="1305452"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910743"/>
            <a:ext cx="4132308" cy="63971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03503" y="1348606"/>
            <a:ext cx="3536978" cy="5521420"/>
          </a:xfrm>
          <a:prstGeom prst="rect">
            <a:avLst/>
          </a:prstGeom>
        </p:spPr>
        <p:txBody>
          <a:bodyPr vert="horz" lIns="109723" tIns="54862" rIns="109723" bIns="54862" rtlCol="0" anchor="ctr">
            <a:normAutofit/>
          </a:bodyPr>
          <a:lstStyle/>
          <a:p>
            <a:r>
              <a:rPr lang="en-US" dirty="0"/>
              <a:t>Click to edit Master title style</a:t>
            </a:r>
          </a:p>
        </p:txBody>
      </p:sp>
      <p:sp>
        <p:nvSpPr>
          <p:cNvPr id="38" name="Rectangle 37"/>
          <p:cNvSpPr/>
          <p:nvPr/>
        </p:nvSpPr>
        <p:spPr>
          <a:xfrm>
            <a:off x="14179037" y="910743"/>
            <a:ext cx="460858" cy="639714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4643122" y="1036930"/>
            <a:ext cx="8778240" cy="6144768"/>
          </a:xfrm>
          <a:prstGeom prst="rect">
            <a:avLst/>
          </a:prstGeom>
        </p:spPr>
        <p:txBody>
          <a:bodyPr vert="horz" lIns="109723" tIns="54862" rIns="109723" bIns="54862"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14958" y="7627622"/>
            <a:ext cx="3291840" cy="438150"/>
          </a:xfrm>
          <a:prstGeom prst="rect">
            <a:avLst/>
          </a:prstGeom>
        </p:spPr>
        <p:txBody>
          <a:bodyPr vert="horz" lIns="109723" tIns="54862" rIns="109723" bIns="54862" rtlCol="0" anchor="ctr"/>
          <a:lstStyle>
            <a:lvl1pPr algn="l">
              <a:defRPr sz="1300">
                <a:solidFill>
                  <a:schemeClr val="tx1">
                    <a:lumMod val="50000"/>
                    <a:lumOff val="50000"/>
                  </a:schemeClr>
                </a:solidFill>
              </a:defRPr>
            </a:lvl1pPr>
          </a:lstStyle>
          <a:p>
            <a:pPr defTabSz="1097236"/>
            <a:fld id="{5586B75A-687E-405C-8A0B-8D00578BA2C3}" type="datetimeFigureOut">
              <a:rPr lang="en-US" smtClean="0">
                <a:solidFill>
                  <a:srgbClr val="000000">
                    <a:lumMod val="50000"/>
                    <a:lumOff val="50000"/>
                  </a:srgbClr>
                </a:solidFill>
              </a:rPr>
              <a:pPr defTabSz="1097236"/>
              <a:t>12/9/2020</a:t>
            </a:fld>
            <a:endParaRPr lang="en-US" dirty="0">
              <a:solidFill>
                <a:srgbClr val="000000">
                  <a:lumMod val="50000"/>
                  <a:lumOff val="50000"/>
                </a:srgbClr>
              </a:solidFill>
            </a:endParaRPr>
          </a:p>
        </p:txBody>
      </p:sp>
      <p:sp>
        <p:nvSpPr>
          <p:cNvPr id="5" name="Footer Placeholder 4"/>
          <p:cNvSpPr>
            <a:spLocks noGrp="1"/>
          </p:cNvSpPr>
          <p:nvPr>
            <p:ph type="ftr" sz="quarter" idx="3"/>
          </p:nvPr>
        </p:nvSpPr>
        <p:spPr>
          <a:xfrm>
            <a:off x="4643122" y="7627622"/>
            <a:ext cx="7093820" cy="438150"/>
          </a:xfrm>
          <a:prstGeom prst="rect">
            <a:avLst/>
          </a:prstGeom>
        </p:spPr>
        <p:txBody>
          <a:bodyPr vert="horz" lIns="109723" tIns="54862" rIns="109723" bIns="54862" rtlCol="0" anchor="ctr"/>
          <a:lstStyle>
            <a:lvl1pPr algn="l">
              <a:defRPr sz="1300">
                <a:solidFill>
                  <a:schemeClr val="tx1">
                    <a:lumMod val="50000"/>
                    <a:lumOff val="50000"/>
                  </a:schemeClr>
                </a:solidFill>
              </a:defRPr>
            </a:lvl1pPr>
          </a:lstStyle>
          <a:p>
            <a:pPr defTabSz="1097236"/>
            <a:endParaRPr lang="en-US" dirty="0">
              <a:solidFill>
                <a:srgbClr val="000000">
                  <a:lumMod val="50000"/>
                  <a:lumOff val="50000"/>
                </a:srgbClr>
              </a:solidFill>
            </a:endParaRPr>
          </a:p>
        </p:txBody>
      </p:sp>
      <p:sp>
        <p:nvSpPr>
          <p:cNvPr id="6" name="Slide Number Placeholder 5"/>
          <p:cNvSpPr>
            <a:spLocks noGrp="1"/>
          </p:cNvSpPr>
          <p:nvPr>
            <p:ph type="sldNum" sz="quarter" idx="4"/>
          </p:nvPr>
        </p:nvSpPr>
        <p:spPr>
          <a:xfrm>
            <a:off x="12760964" y="7627622"/>
            <a:ext cx="1837112" cy="438150"/>
          </a:xfrm>
          <a:prstGeom prst="rect">
            <a:avLst/>
          </a:prstGeom>
        </p:spPr>
        <p:txBody>
          <a:bodyPr vert="horz" lIns="109723" tIns="54862" rIns="109723" bIns="54862" rtlCol="0" anchor="ctr"/>
          <a:lstStyle>
            <a:lvl1pPr algn="r">
              <a:defRPr sz="1400" b="1">
                <a:solidFill>
                  <a:schemeClr val="accent1"/>
                </a:solidFill>
              </a:defRPr>
            </a:lvl1pPr>
          </a:lstStyle>
          <a:p>
            <a:pPr defTabSz="1097236"/>
            <a:fld id="{4FAB73BC-B049-4115-A692-8D63A059BFB8}" type="slidenum">
              <a:rPr lang="en-US" smtClean="0">
                <a:solidFill>
                  <a:srgbClr val="40BAD2"/>
                </a:solidFill>
              </a:rPr>
              <a:pPr defTabSz="1097236"/>
              <a:t>‹#›</a:t>
            </a:fld>
            <a:endParaRPr lang="en-US" dirty="0">
              <a:solidFill>
                <a:srgbClr val="40BAD2"/>
              </a:solidFill>
            </a:endParaRPr>
          </a:p>
        </p:txBody>
      </p:sp>
    </p:spTree>
    <p:extLst>
      <p:ext uri="{BB962C8B-B14F-4D97-AF65-F5344CB8AC3E}">
        <p14:creationId xmlns:p14="http://schemas.microsoft.com/office/powerpoint/2010/main" val="580154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1097236" rtl="0" eaLnBrk="1" latinLnBrk="0" hangingPunct="1">
        <a:lnSpc>
          <a:spcPct val="90000"/>
        </a:lnSpc>
        <a:spcBef>
          <a:spcPct val="0"/>
        </a:spcBef>
        <a:buNone/>
        <a:defRPr sz="4300" kern="1200" spc="-72" baseline="0">
          <a:solidFill>
            <a:srgbClr val="FFFFFF"/>
          </a:solidFill>
          <a:latin typeface="+mj-lt"/>
          <a:ea typeface="+mj-ea"/>
          <a:cs typeface="+mj-cs"/>
        </a:defRPr>
      </a:lvl1pPr>
    </p:titleStyle>
    <p:bodyStyle>
      <a:lvl1pPr marL="219448" indent="-219448" algn="l" defTabSz="1097236" rtl="0" eaLnBrk="1" latinLnBrk="0" hangingPunct="1">
        <a:lnSpc>
          <a:spcPct val="90000"/>
        </a:lnSpc>
        <a:spcBef>
          <a:spcPts val="1440"/>
        </a:spcBef>
        <a:buClr>
          <a:schemeClr val="accent1"/>
        </a:buClr>
        <a:buFont typeface="Wingdings 2" pitchFamily="18" charset="2"/>
        <a:buChar char=""/>
        <a:defRPr sz="2400" kern="1200">
          <a:solidFill>
            <a:schemeClr val="tx1">
              <a:lumMod val="65000"/>
              <a:lumOff val="35000"/>
            </a:schemeClr>
          </a:solidFill>
          <a:latin typeface="+mn-lt"/>
          <a:ea typeface="+mn-ea"/>
          <a:cs typeface="+mn-cs"/>
        </a:defRPr>
      </a:lvl1pPr>
      <a:lvl2pPr marL="822928" indent="-219448" algn="l" defTabSz="1097236" rtl="0" eaLnBrk="1" latinLnBrk="0" hangingPunct="1">
        <a:lnSpc>
          <a:spcPct val="90000"/>
        </a:lnSpc>
        <a:spcBef>
          <a:spcPts val="300"/>
        </a:spcBef>
        <a:spcAft>
          <a:spcPts val="300"/>
        </a:spcAft>
        <a:buClr>
          <a:schemeClr val="accent1"/>
        </a:buClr>
        <a:buFont typeface="Wingdings 2" pitchFamily="18" charset="2"/>
        <a:buChar char=""/>
        <a:defRPr sz="2200" kern="1200">
          <a:solidFill>
            <a:schemeClr val="tx1">
              <a:lumMod val="65000"/>
              <a:lumOff val="35000"/>
            </a:schemeClr>
          </a:solidFill>
          <a:latin typeface="+mn-lt"/>
          <a:ea typeface="+mn-ea"/>
          <a:cs typeface="+mn-cs"/>
        </a:defRPr>
      </a:lvl2pPr>
      <a:lvl3pPr marL="1371545" indent="-219448" algn="l" defTabSz="1097236" rtl="0" eaLnBrk="1" latinLnBrk="0" hangingPunct="1">
        <a:lnSpc>
          <a:spcPct val="90000"/>
        </a:lnSpc>
        <a:spcBef>
          <a:spcPts val="300"/>
        </a:spcBef>
        <a:spcAft>
          <a:spcPts val="300"/>
        </a:spcAft>
        <a:buClr>
          <a:schemeClr val="accent1"/>
        </a:buClr>
        <a:buFont typeface="Wingdings 2" pitchFamily="18" charset="2"/>
        <a:buChar char=""/>
        <a:defRPr sz="1900" kern="1200">
          <a:solidFill>
            <a:schemeClr val="tx1">
              <a:lumMod val="65000"/>
              <a:lumOff val="35000"/>
            </a:schemeClr>
          </a:solidFill>
          <a:latin typeface="+mn-lt"/>
          <a:ea typeface="+mn-ea"/>
          <a:cs typeface="+mn-cs"/>
        </a:defRPr>
      </a:lvl3pPr>
      <a:lvl4pPr marL="1920163" indent="-219448" algn="l" defTabSz="1097236" rtl="0" eaLnBrk="1" latinLnBrk="0" hangingPunct="1">
        <a:lnSpc>
          <a:spcPct val="90000"/>
        </a:lnSpc>
        <a:spcBef>
          <a:spcPts val="300"/>
        </a:spcBef>
        <a:spcAft>
          <a:spcPts val="30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4pPr>
      <a:lvl5pPr marL="2468782" indent="-219448" algn="l" defTabSz="1097236" rtl="0" eaLnBrk="1" latinLnBrk="0" hangingPunct="1">
        <a:lnSpc>
          <a:spcPct val="90000"/>
        </a:lnSpc>
        <a:spcBef>
          <a:spcPts val="300"/>
        </a:spcBef>
        <a:spcAft>
          <a:spcPts val="30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5pPr>
      <a:lvl6pPr marL="3017399" indent="-274309" algn="l" defTabSz="1097236" rtl="0" eaLnBrk="1" latinLnBrk="0" hangingPunct="1">
        <a:lnSpc>
          <a:spcPct val="90000"/>
        </a:lnSpc>
        <a:spcBef>
          <a:spcPts val="300"/>
        </a:spcBef>
        <a:spcAft>
          <a:spcPts val="30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6pPr>
      <a:lvl7pPr marL="3566017" indent="-274309" algn="l" defTabSz="1097236" rtl="0" eaLnBrk="1" latinLnBrk="0" hangingPunct="1">
        <a:lnSpc>
          <a:spcPct val="90000"/>
        </a:lnSpc>
        <a:spcBef>
          <a:spcPts val="300"/>
        </a:spcBef>
        <a:spcAft>
          <a:spcPts val="30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7pPr>
      <a:lvl8pPr marL="4114636" indent="-274309" algn="l" defTabSz="1097236" rtl="0" eaLnBrk="1" latinLnBrk="0" hangingPunct="1">
        <a:lnSpc>
          <a:spcPct val="90000"/>
        </a:lnSpc>
        <a:spcBef>
          <a:spcPts val="300"/>
        </a:spcBef>
        <a:spcAft>
          <a:spcPts val="30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8pPr>
      <a:lvl9pPr marL="4663254" indent="-274309" algn="l" defTabSz="1097236" rtl="0" eaLnBrk="1" latinLnBrk="0" hangingPunct="1">
        <a:lnSpc>
          <a:spcPct val="90000"/>
        </a:lnSpc>
        <a:spcBef>
          <a:spcPts val="300"/>
        </a:spcBef>
        <a:spcAft>
          <a:spcPts val="30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9pPr>
    </p:bodyStyle>
    <p:otherStyle>
      <a:defPPr>
        <a:defRPr lang="en-US"/>
      </a:defPPr>
      <a:lvl1pPr marL="0" algn="l" defTabSz="1097236" rtl="0" eaLnBrk="1" latinLnBrk="0" hangingPunct="1">
        <a:defRPr sz="2200" kern="1200">
          <a:solidFill>
            <a:schemeClr val="tx1"/>
          </a:solidFill>
          <a:latin typeface="+mn-lt"/>
          <a:ea typeface="+mn-ea"/>
          <a:cs typeface="+mn-cs"/>
        </a:defRPr>
      </a:lvl1pPr>
      <a:lvl2pPr marL="548618" algn="l" defTabSz="1097236" rtl="0" eaLnBrk="1" latinLnBrk="0" hangingPunct="1">
        <a:defRPr sz="2200" kern="1200">
          <a:solidFill>
            <a:schemeClr val="tx1"/>
          </a:solidFill>
          <a:latin typeface="+mn-lt"/>
          <a:ea typeface="+mn-ea"/>
          <a:cs typeface="+mn-cs"/>
        </a:defRPr>
      </a:lvl2pPr>
      <a:lvl3pPr marL="1097236" algn="l" defTabSz="1097236" rtl="0" eaLnBrk="1" latinLnBrk="0" hangingPunct="1">
        <a:defRPr sz="2200" kern="1200">
          <a:solidFill>
            <a:schemeClr val="tx1"/>
          </a:solidFill>
          <a:latin typeface="+mn-lt"/>
          <a:ea typeface="+mn-ea"/>
          <a:cs typeface="+mn-cs"/>
        </a:defRPr>
      </a:lvl3pPr>
      <a:lvl4pPr marL="1645854" algn="l" defTabSz="1097236" rtl="0" eaLnBrk="1" latinLnBrk="0" hangingPunct="1">
        <a:defRPr sz="2200" kern="1200">
          <a:solidFill>
            <a:schemeClr val="tx1"/>
          </a:solidFill>
          <a:latin typeface="+mn-lt"/>
          <a:ea typeface="+mn-ea"/>
          <a:cs typeface="+mn-cs"/>
        </a:defRPr>
      </a:lvl4pPr>
      <a:lvl5pPr marL="2194472" algn="l" defTabSz="1097236" rtl="0" eaLnBrk="1" latinLnBrk="0" hangingPunct="1">
        <a:defRPr sz="2200" kern="1200">
          <a:solidFill>
            <a:schemeClr val="tx1"/>
          </a:solidFill>
          <a:latin typeface="+mn-lt"/>
          <a:ea typeface="+mn-ea"/>
          <a:cs typeface="+mn-cs"/>
        </a:defRPr>
      </a:lvl5pPr>
      <a:lvl6pPr marL="2743091" algn="l" defTabSz="1097236" rtl="0" eaLnBrk="1" latinLnBrk="0" hangingPunct="1">
        <a:defRPr sz="2200" kern="1200">
          <a:solidFill>
            <a:schemeClr val="tx1"/>
          </a:solidFill>
          <a:latin typeface="+mn-lt"/>
          <a:ea typeface="+mn-ea"/>
          <a:cs typeface="+mn-cs"/>
        </a:defRPr>
      </a:lvl6pPr>
      <a:lvl7pPr marL="3291708" algn="l" defTabSz="1097236" rtl="0" eaLnBrk="1" latinLnBrk="0" hangingPunct="1">
        <a:defRPr sz="2200" kern="1200">
          <a:solidFill>
            <a:schemeClr val="tx1"/>
          </a:solidFill>
          <a:latin typeface="+mn-lt"/>
          <a:ea typeface="+mn-ea"/>
          <a:cs typeface="+mn-cs"/>
        </a:defRPr>
      </a:lvl7pPr>
      <a:lvl8pPr marL="3840326" algn="l" defTabSz="1097236" rtl="0" eaLnBrk="1" latinLnBrk="0" hangingPunct="1">
        <a:defRPr sz="2200" kern="1200">
          <a:solidFill>
            <a:schemeClr val="tx1"/>
          </a:solidFill>
          <a:latin typeface="+mn-lt"/>
          <a:ea typeface="+mn-ea"/>
          <a:cs typeface="+mn-cs"/>
        </a:defRPr>
      </a:lvl8pPr>
      <a:lvl9pPr marL="4388945" algn="l" defTabSz="1097236"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xmlns="" id="{40811307-B8C9-4FBB-B1F7-5FDBBC0697C9}"/>
              </a:ext>
            </a:extLst>
          </p:cNvPr>
          <p:cNvSpPr txBox="1"/>
          <p:nvPr userDrawn="1"/>
        </p:nvSpPr>
        <p:spPr>
          <a:xfrm>
            <a:off x="3172852" y="7688503"/>
            <a:ext cx="4161270" cy="295465"/>
          </a:xfrm>
          <a:prstGeom prst="rect">
            <a:avLst/>
          </a:prstGeom>
          <a:noFill/>
        </p:spPr>
        <p:txBody>
          <a:bodyPr wrap="square" lIns="109723" tIns="54862" rIns="109723" bIns="54862" rtlCol="0">
            <a:spAutoFit/>
          </a:bodyPr>
          <a:lstStyle/>
          <a:p>
            <a:pPr defTabSz="1097236">
              <a:defRPr/>
            </a:pPr>
            <a:r>
              <a:rPr lang="en-US" sz="1200" spc="120" dirty="0">
                <a:solidFill>
                  <a:srgbClr val="D9D9D6">
                    <a:lumMod val="90000"/>
                  </a:srgbClr>
                </a:solidFill>
                <a:latin typeface="Segoe UI Light" panose="020B0502040204020203" pitchFamily="34" charset="0"/>
                <a:cs typeface="Segoe UI Light" panose="020B0502040204020203" pitchFamily="34" charset="0"/>
              </a:rPr>
              <a:t>CONFIDENTIAL | DO NOT COPY OR DISTRIBUTE</a:t>
            </a:r>
          </a:p>
        </p:txBody>
      </p:sp>
      <p:sp>
        <p:nvSpPr>
          <p:cNvPr id="11" name="Title Placeholder 1">
            <a:extLst>
              <a:ext uri="{FF2B5EF4-FFF2-40B4-BE49-F238E27FC236}">
                <a16:creationId xmlns:a16="http://schemas.microsoft.com/office/drawing/2014/main" xmlns="" id="{55A50B79-2196-4308-8163-936C46B3BA30}"/>
              </a:ext>
            </a:extLst>
          </p:cNvPr>
          <p:cNvSpPr>
            <a:spLocks noGrp="1"/>
          </p:cNvSpPr>
          <p:nvPr>
            <p:ph type="title"/>
          </p:nvPr>
        </p:nvSpPr>
        <p:spPr>
          <a:xfrm>
            <a:off x="680314" y="263347"/>
            <a:ext cx="13167360" cy="877824"/>
          </a:xfrm>
          <a:prstGeom prst="rect">
            <a:avLst/>
          </a:prstGeom>
        </p:spPr>
        <p:txBody>
          <a:bodyPr vert="horz" lIns="109723" tIns="54862" rIns="109723" bIns="54862" rtlCol="0" anchor="ctr">
            <a:normAutofit/>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xmlns="" id="{837F2C6A-75D2-44AA-B272-B3B94F4575FF}"/>
              </a:ext>
            </a:extLst>
          </p:cNvPr>
          <p:cNvSpPr>
            <a:spLocks noGrp="1"/>
          </p:cNvSpPr>
          <p:nvPr>
            <p:ph type="body" idx="1"/>
          </p:nvPr>
        </p:nvSpPr>
        <p:spPr>
          <a:xfrm>
            <a:off x="685676" y="1282039"/>
            <a:ext cx="12618720" cy="5713229"/>
          </a:xfrm>
          <a:prstGeom prst="rect">
            <a:avLst/>
          </a:prstGeom>
        </p:spPr>
        <p:txBody>
          <a:bodyPr vert="horz" lIns="109723" tIns="54862" rIns="109723" bIns="54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a:extLst>
              <a:ext uri="{FF2B5EF4-FFF2-40B4-BE49-F238E27FC236}">
                <a16:creationId xmlns:a16="http://schemas.microsoft.com/office/drawing/2014/main" xmlns="" id="{1C7455BE-0CCE-4D4D-8A53-3EA61BDC6614}"/>
              </a:ext>
            </a:extLst>
          </p:cNvPr>
          <p:cNvSpPr>
            <a:spLocks noGrp="1"/>
          </p:cNvSpPr>
          <p:nvPr>
            <p:ph type="sldNum" sz="quarter" idx="4"/>
          </p:nvPr>
        </p:nvSpPr>
        <p:spPr>
          <a:xfrm>
            <a:off x="13653783" y="7645137"/>
            <a:ext cx="519416" cy="372106"/>
          </a:xfrm>
          <a:prstGeom prst="rect">
            <a:avLst/>
          </a:prstGeom>
          <a:noFill/>
        </p:spPr>
        <p:txBody>
          <a:bodyPr vert="horz" lIns="0" tIns="0" rIns="0" bIns="0" rtlCol="0" anchor="ctr"/>
          <a:lstStyle>
            <a:lvl1pPr algn="l">
              <a:defRPr sz="1300" b="0" i="0">
                <a:solidFill>
                  <a:schemeClr val="bg2">
                    <a:lumMod val="90000"/>
                  </a:schemeClr>
                </a:solidFill>
                <a:latin typeface="+mn-lt"/>
                <a:cs typeface="Calibri" panose="020F0502020204030204" pitchFamily="34" charset="0"/>
              </a:defRPr>
            </a:lvl1pPr>
          </a:lstStyle>
          <a:p>
            <a:pPr defTabSz="1097236"/>
            <a:fld id="{38F9D66E-1453-4836-ABD9-BDAB67D4BE82}" type="slidenum">
              <a:rPr lang="en-US" smtClean="0">
                <a:solidFill>
                  <a:srgbClr val="D9D9D6">
                    <a:lumMod val="90000"/>
                  </a:srgbClr>
                </a:solidFill>
              </a:rPr>
              <a:pPr defTabSz="1097236"/>
              <a:t>‹#›</a:t>
            </a:fld>
            <a:endParaRPr lang="en-US">
              <a:solidFill>
                <a:srgbClr val="D9D9D6">
                  <a:lumMod val="90000"/>
                </a:srgbClr>
              </a:solidFill>
            </a:endParaRPr>
          </a:p>
        </p:txBody>
      </p:sp>
      <p:sp>
        <p:nvSpPr>
          <p:cNvPr id="16" name="Right Triangle 15">
            <a:extLst>
              <a:ext uri="{FF2B5EF4-FFF2-40B4-BE49-F238E27FC236}">
                <a16:creationId xmlns:a16="http://schemas.microsoft.com/office/drawing/2014/main" xmlns="" id="{F12A0618-B4D8-4703-9F72-EB6AC55AB8A6}"/>
              </a:ext>
            </a:extLst>
          </p:cNvPr>
          <p:cNvSpPr/>
          <p:nvPr/>
        </p:nvSpPr>
        <p:spPr>
          <a:xfrm flipH="1" flipV="1">
            <a:off x="13653782" y="-2212"/>
            <a:ext cx="976618" cy="9766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20" name="Right Triangle 19">
            <a:extLst>
              <a:ext uri="{FF2B5EF4-FFF2-40B4-BE49-F238E27FC236}">
                <a16:creationId xmlns:a16="http://schemas.microsoft.com/office/drawing/2014/main" xmlns="" id="{A84AFF64-5EBD-419F-9B0E-80B8DC63F8CF}"/>
              </a:ext>
            </a:extLst>
          </p:cNvPr>
          <p:cNvSpPr/>
          <p:nvPr/>
        </p:nvSpPr>
        <p:spPr>
          <a:xfrm flipH="1" flipV="1">
            <a:off x="13653782" y="-2212"/>
            <a:ext cx="976618" cy="9766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24" name="Right Triangle 23">
            <a:extLst>
              <a:ext uri="{FF2B5EF4-FFF2-40B4-BE49-F238E27FC236}">
                <a16:creationId xmlns:a16="http://schemas.microsoft.com/office/drawing/2014/main" xmlns="" id="{D78AB147-44A3-4230-9788-14F18E325E2B}"/>
              </a:ext>
            </a:extLst>
          </p:cNvPr>
          <p:cNvSpPr/>
          <p:nvPr userDrawn="1"/>
        </p:nvSpPr>
        <p:spPr>
          <a:xfrm flipH="1" flipV="1">
            <a:off x="13653782" y="-2212"/>
            <a:ext cx="976618" cy="9766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28" name="Right Triangle 27">
            <a:extLst>
              <a:ext uri="{FF2B5EF4-FFF2-40B4-BE49-F238E27FC236}">
                <a16:creationId xmlns:a16="http://schemas.microsoft.com/office/drawing/2014/main" xmlns="" id="{244D8555-854C-42AA-A2B2-C8A792221DD0}"/>
              </a:ext>
            </a:extLst>
          </p:cNvPr>
          <p:cNvSpPr/>
          <p:nvPr userDrawn="1"/>
        </p:nvSpPr>
        <p:spPr>
          <a:xfrm flipH="1" flipV="1">
            <a:off x="13653782" y="-2212"/>
            <a:ext cx="976618" cy="97661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3" tIns="54862" rIns="109723" bIns="54862" numCol="1" spcCol="0" rtlCol="0" fromWordArt="0" anchor="ctr" anchorCtr="0" forceAA="0" compatLnSpc="1">
            <a:prstTxWarp prst="textNoShape">
              <a:avLst/>
            </a:prstTxWarp>
            <a:noAutofit/>
          </a:bodyPr>
          <a:lstStyle/>
          <a:p>
            <a:pPr algn="ctr" defTabSz="1097236"/>
            <a:endParaRPr lang="en-US" sz="2200">
              <a:solidFill>
                <a:srgbClr val="FFFFFF"/>
              </a:solidFill>
              <a:latin typeface="Century Gothic" panose="020B0502020202020204" pitchFamily="34" charset="0"/>
            </a:endParaRPr>
          </a:p>
        </p:txBody>
      </p:sp>
      <p:sp>
        <p:nvSpPr>
          <p:cNvPr id="4" name="Date Placeholder 3">
            <a:extLst>
              <a:ext uri="{FF2B5EF4-FFF2-40B4-BE49-F238E27FC236}">
                <a16:creationId xmlns:a16="http://schemas.microsoft.com/office/drawing/2014/main" xmlns="" id="{F4DC3C0A-08E4-7242-917E-053ACF7873EC}"/>
              </a:ext>
            </a:extLst>
          </p:cNvPr>
          <p:cNvSpPr>
            <a:spLocks noGrp="1"/>
          </p:cNvSpPr>
          <p:nvPr>
            <p:ph type="dt" sz="half" idx="2"/>
          </p:nvPr>
        </p:nvSpPr>
        <p:spPr>
          <a:xfrm>
            <a:off x="12326378" y="7645137"/>
            <a:ext cx="886781" cy="372106"/>
          </a:xfrm>
          <a:prstGeom prst="rect">
            <a:avLst/>
          </a:prstGeom>
          <a:noFill/>
        </p:spPr>
        <p:txBody>
          <a:bodyPr vert="horz" lIns="0" tIns="0" rIns="0" bIns="0" rtlCol="0" anchor="ctr"/>
          <a:lstStyle>
            <a:lvl1pPr>
              <a:defRPr lang="en-US" sz="1300" b="0" i="0" smtClean="0">
                <a:solidFill>
                  <a:schemeClr val="bg2">
                    <a:lumMod val="90000"/>
                  </a:schemeClr>
                </a:solidFill>
                <a:cs typeface="Calibri" panose="020F0502020204030204" pitchFamily="34" charset="0"/>
              </a:defRPr>
            </a:lvl1pPr>
          </a:lstStyle>
          <a:p>
            <a:pPr algn="r" defTabSz="1097236"/>
            <a:fld id="{4ECB4D8C-401F-7641-96EC-949E7B8034E9}" type="datetime1">
              <a:rPr lang="en-US" smtClean="0">
                <a:solidFill>
                  <a:srgbClr val="D9D9D6">
                    <a:lumMod val="90000"/>
                  </a:srgbClr>
                </a:solidFill>
              </a:rPr>
              <a:pPr algn="r" defTabSz="1097236"/>
              <a:t>12/9/2020</a:t>
            </a:fld>
            <a:endParaRPr lang="en-US">
              <a:solidFill>
                <a:srgbClr val="D9D9D6">
                  <a:lumMod val="90000"/>
                </a:srgbClr>
              </a:solidFill>
            </a:endParaRPr>
          </a:p>
        </p:txBody>
      </p:sp>
      <p:sp>
        <p:nvSpPr>
          <p:cNvPr id="25" name="Rectangle 24">
            <a:extLst>
              <a:ext uri="{FF2B5EF4-FFF2-40B4-BE49-F238E27FC236}">
                <a16:creationId xmlns:a16="http://schemas.microsoft.com/office/drawing/2014/main" xmlns="" id="{7F01055E-1350-9149-99E7-492DC438683D}"/>
              </a:ext>
            </a:extLst>
          </p:cNvPr>
          <p:cNvSpPr/>
          <p:nvPr userDrawn="1"/>
        </p:nvSpPr>
        <p:spPr>
          <a:xfrm>
            <a:off x="13213159" y="7678841"/>
            <a:ext cx="440623" cy="313927"/>
          </a:xfrm>
          <a:prstGeom prst="rect">
            <a:avLst/>
          </a:prstGeom>
          <a:ln>
            <a:noFill/>
          </a:ln>
        </p:spPr>
        <p:txBody>
          <a:bodyPr wrap="square" lIns="109723" tIns="54862" rIns="109723" bIns="54862">
            <a:spAutoFit/>
          </a:bodyPr>
          <a:lstStyle/>
          <a:p>
            <a:pPr defTabSz="1097236"/>
            <a:r>
              <a:rPr lang="en-US" sz="1300" spc="120" dirty="0">
                <a:solidFill>
                  <a:srgbClr val="D9D9D6">
                    <a:lumMod val="90000"/>
                  </a:srgbClr>
                </a:solidFill>
              </a:rPr>
              <a:t> </a:t>
            </a:r>
            <a:r>
              <a:rPr lang="en-US" sz="1300" spc="120" dirty="0">
                <a:solidFill>
                  <a:srgbClr val="D9D9D6">
                    <a:lumMod val="90000"/>
                  </a:srgbClr>
                </a:solidFill>
                <a:latin typeface="Segoe UI Light" panose="020B0502040204020203" pitchFamily="34" charset="0"/>
                <a:cs typeface="Segoe UI Light" panose="020B0502040204020203" pitchFamily="34" charset="0"/>
              </a:rPr>
              <a:t>| </a:t>
            </a:r>
            <a:endParaRPr lang="en-US" sz="1300" dirty="0">
              <a:solidFill>
                <a:srgbClr val="D9D9D6">
                  <a:lumMod val="90000"/>
                </a:srgbClr>
              </a:solidFill>
              <a:latin typeface="Segoe UI Light" panose="020B0502040204020203" pitchFamily="34" charset="0"/>
              <a:cs typeface="Segoe UI Light" panose="020B0502040204020203" pitchFamily="34" charset="0"/>
            </a:endParaRPr>
          </a:p>
        </p:txBody>
      </p:sp>
      <p:pic>
        <p:nvPicPr>
          <p:cNvPr id="7" name="Picture 6">
            <a:extLst>
              <a:ext uri="{FF2B5EF4-FFF2-40B4-BE49-F238E27FC236}">
                <a16:creationId xmlns:a16="http://schemas.microsoft.com/office/drawing/2014/main" xmlns="" id="{FBEC7EA1-18E3-4743-9082-12AA0B1A79B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63347" y="7659015"/>
            <a:ext cx="2482798" cy="362102"/>
          </a:xfrm>
          <a:prstGeom prst="rect">
            <a:avLst/>
          </a:prstGeom>
        </p:spPr>
      </p:pic>
    </p:spTree>
    <p:extLst>
      <p:ext uri="{BB962C8B-B14F-4D97-AF65-F5344CB8AC3E}">
        <p14:creationId xmlns:p14="http://schemas.microsoft.com/office/powerpoint/2010/main" val="183966499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Lst>
  <p:hf hdr="0"/>
  <p:txStyles>
    <p:titleStyle>
      <a:lvl1pPr algn="l" defTabSz="1097236" rtl="0" eaLnBrk="1" latinLnBrk="0" hangingPunct="1">
        <a:lnSpc>
          <a:spcPct val="90000"/>
        </a:lnSpc>
        <a:spcBef>
          <a:spcPct val="0"/>
        </a:spcBef>
        <a:buNone/>
        <a:defRPr sz="4300" b="0" kern="1200" spc="-120" baseline="0">
          <a:solidFill>
            <a:schemeClr val="tx1">
              <a:lumMod val="75000"/>
              <a:lumOff val="25000"/>
            </a:schemeClr>
          </a:solidFill>
          <a:latin typeface="+mj-lt"/>
          <a:ea typeface="+mj-ea"/>
          <a:cs typeface="+mj-cs"/>
        </a:defRPr>
      </a:lvl1pPr>
    </p:titleStyle>
    <p:bodyStyle>
      <a:lvl1pPr marL="0" indent="0" algn="l" defTabSz="1097236" rtl="0" eaLnBrk="1" latinLnBrk="0" hangingPunct="1">
        <a:lnSpc>
          <a:spcPct val="100000"/>
        </a:lnSpc>
        <a:spcBef>
          <a:spcPts val="1440"/>
        </a:spcBef>
        <a:buFont typeface="Arial" panose="020B0604020202020204" pitchFamily="34" charset="0"/>
        <a:buNone/>
        <a:defRPr sz="3400" kern="1200">
          <a:solidFill>
            <a:schemeClr val="tx1">
              <a:lumMod val="75000"/>
              <a:lumOff val="25000"/>
            </a:schemeClr>
          </a:solidFill>
          <a:latin typeface="+mn-lt"/>
          <a:ea typeface="+mn-ea"/>
          <a:cs typeface="+mn-cs"/>
        </a:defRPr>
      </a:lvl1pPr>
      <a:lvl2pPr marL="554334" indent="-274309" algn="l" defTabSz="1097236" rtl="0" eaLnBrk="1" latinLnBrk="0" hangingPunct="1">
        <a:lnSpc>
          <a:spcPct val="100000"/>
        </a:lnSpc>
        <a:spcBef>
          <a:spcPts val="480"/>
        </a:spcBef>
        <a:spcAft>
          <a:spcPts val="960"/>
        </a:spcAft>
        <a:buFont typeface="Arial" panose="020B0604020202020204" pitchFamily="34" charset="0"/>
        <a:buChar char="•"/>
        <a:defRPr sz="2900" kern="1200">
          <a:solidFill>
            <a:schemeClr val="tx1">
              <a:lumMod val="75000"/>
              <a:lumOff val="25000"/>
            </a:schemeClr>
          </a:solidFill>
          <a:latin typeface="+mn-lt"/>
          <a:ea typeface="+mn-ea"/>
          <a:cs typeface="+mn-cs"/>
        </a:defRPr>
      </a:lvl2pPr>
      <a:lvl3pPr marL="1097236" indent="-274309" algn="l" defTabSz="1097236" rtl="0" eaLnBrk="1" latinLnBrk="0" hangingPunct="1">
        <a:lnSpc>
          <a:spcPct val="100000"/>
        </a:lnSpc>
        <a:spcBef>
          <a:spcPts val="600"/>
        </a:spcBef>
        <a:buFont typeface="Symbol" panose="05050102010706020507" pitchFamily="18" charset="2"/>
        <a:buChar char="-"/>
        <a:defRPr sz="2400" kern="1200">
          <a:solidFill>
            <a:schemeClr val="tx1">
              <a:lumMod val="75000"/>
              <a:lumOff val="25000"/>
            </a:schemeClr>
          </a:solidFill>
          <a:latin typeface="+mn-lt"/>
          <a:ea typeface="+mn-ea"/>
          <a:cs typeface="+mn-cs"/>
        </a:defRPr>
      </a:lvl3pPr>
      <a:lvl4pPr marL="1651570" indent="-274309" algn="l" defTabSz="1097236" rtl="0" eaLnBrk="1" latinLnBrk="0" hangingPunct="1">
        <a:lnSpc>
          <a:spcPct val="100000"/>
        </a:lnSpc>
        <a:spcBef>
          <a:spcPts val="600"/>
        </a:spcBef>
        <a:buFont typeface="Symbol" panose="05050102010706020507" pitchFamily="18" charset="2"/>
        <a:buChar char="-"/>
        <a:defRPr sz="2200" kern="1200">
          <a:solidFill>
            <a:schemeClr val="tx1">
              <a:lumMod val="75000"/>
              <a:lumOff val="25000"/>
            </a:schemeClr>
          </a:solidFill>
          <a:latin typeface="+mn-lt"/>
          <a:ea typeface="+mn-ea"/>
          <a:cs typeface="+mn-cs"/>
        </a:defRPr>
      </a:lvl4pPr>
      <a:lvl5pPr marL="2194472" indent="-274309" algn="l" defTabSz="1097236" rtl="0" eaLnBrk="1" latinLnBrk="0" hangingPunct="1">
        <a:lnSpc>
          <a:spcPct val="100000"/>
        </a:lnSpc>
        <a:spcBef>
          <a:spcPts val="600"/>
        </a:spcBef>
        <a:buFont typeface="Symbol" panose="05050102010706020507" pitchFamily="18" charset="2"/>
        <a:buChar char="-"/>
        <a:defRPr sz="2200" kern="1200">
          <a:solidFill>
            <a:schemeClr val="tx1">
              <a:lumMod val="75000"/>
              <a:lumOff val="25000"/>
            </a:schemeClr>
          </a:solidFill>
          <a:latin typeface="+mn-lt"/>
          <a:ea typeface="+mn-ea"/>
          <a:cs typeface="+mn-cs"/>
        </a:defRPr>
      </a:lvl5pPr>
      <a:lvl6pPr marL="3017399" indent="-274309" algn="l" defTabSz="10972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7236" rtl="0" eaLnBrk="1" latinLnBrk="0" hangingPunct="1">
        <a:defRPr sz="2200" kern="1200">
          <a:solidFill>
            <a:schemeClr val="tx1"/>
          </a:solidFill>
          <a:latin typeface="+mn-lt"/>
          <a:ea typeface="+mn-ea"/>
          <a:cs typeface="+mn-cs"/>
        </a:defRPr>
      </a:lvl1pPr>
      <a:lvl2pPr marL="548618" algn="l" defTabSz="1097236" rtl="0" eaLnBrk="1" latinLnBrk="0" hangingPunct="1">
        <a:defRPr sz="2200" kern="1200">
          <a:solidFill>
            <a:schemeClr val="tx1"/>
          </a:solidFill>
          <a:latin typeface="+mn-lt"/>
          <a:ea typeface="+mn-ea"/>
          <a:cs typeface="+mn-cs"/>
        </a:defRPr>
      </a:lvl2pPr>
      <a:lvl3pPr marL="1097236" algn="l" defTabSz="1097236" rtl="0" eaLnBrk="1" latinLnBrk="0" hangingPunct="1">
        <a:defRPr sz="2200" kern="1200">
          <a:solidFill>
            <a:schemeClr val="tx1"/>
          </a:solidFill>
          <a:latin typeface="+mn-lt"/>
          <a:ea typeface="+mn-ea"/>
          <a:cs typeface="+mn-cs"/>
        </a:defRPr>
      </a:lvl3pPr>
      <a:lvl4pPr marL="1645854" algn="l" defTabSz="1097236" rtl="0" eaLnBrk="1" latinLnBrk="0" hangingPunct="1">
        <a:defRPr sz="2200" kern="1200">
          <a:solidFill>
            <a:schemeClr val="tx1"/>
          </a:solidFill>
          <a:latin typeface="+mn-lt"/>
          <a:ea typeface="+mn-ea"/>
          <a:cs typeface="+mn-cs"/>
        </a:defRPr>
      </a:lvl4pPr>
      <a:lvl5pPr marL="2194472" algn="l" defTabSz="1097236" rtl="0" eaLnBrk="1" latinLnBrk="0" hangingPunct="1">
        <a:defRPr sz="2200" kern="1200">
          <a:solidFill>
            <a:schemeClr val="tx1"/>
          </a:solidFill>
          <a:latin typeface="+mn-lt"/>
          <a:ea typeface="+mn-ea"/>
          <a:cs typeface="+mn-cs"/>
        </a:defRPr>
      </a:lvl5pPr>
      <a:lvl6pPr marL="2743091" algn="l" defTabSz="1097236" rtl="0" eaLnBrk="1" latinLnBrk="0" hangingPunct="1">
        <a:defRPr sz="2200" kern="1200">
          <a:solidFill>
            <a:schemeClr val="tx1"/>
          </a:solidFill>
          <a:latin typeface="+mn-lt"/>
          <a:ea typeface="+mn-ea"/>
          <a:cs typeface="+mn-cs"/>
        </a:defRPr>
      </a:lvl6pPr>
      <a:lvl7pPr marL="3291708" algn="l" defTabSz="1097236" rtl="0" eaLnBrk="1" latinLnBrk="0" hangingPunct="1">
        <a:defRPr sz="2200" kern="1200">
          <a:solidFill>
            <a:schemeClr val="tx1"/>
          </a:solidFill>
          <a:latin typeface="+mn-lt"/>
          <a:ea typeface="+mn-ea"/>
          <a:cs typeface="+mn-cs"/>
        </a:defRPr>
      </a:lvl7pPr>
      <a:lvl8pPr marL="3840326" algn="l" defTabSz="1097236" rtl="0" eaLnBrk="1" latinLnBrk="0" hangingPunct="1">
        <a:defRPr sz="2200" kern="1200">
          <a:solidFill>
            <a:schemeClr val="tx1"/>
          </a:solidFill>
          <a:latin typeface="+mn-lt"/>
          <a:ea typeface="+mn-ea"/>
          <a:cs typeface="+mn-cs"/>
        </a:defRPr>
      </a:lvl8pPr>
      <a:lvl9pPr marL="4388945" algn="l" defTabSz="109723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8" orient="horz" pos="168" userDrawn="1">
          <p15:clr>
            <a:srgbClr val="F26B43"/>
          </p15:clr>
        </p15:guide>
        <p15:guide id="9" pos="240" userDrawn="1">
          <p15:clr>
            <a:srgbClr val="F26B43"/>
          </p15:clr>
        </p15:guide>
        <p15:guide id="10" pos="7440" userDrawn="1">
          <p15:clr>
            <a:srgbClr val="F26B43"/>
          </p15:clr>
        </p15:guide>
        <p15:guide id="11" orient="horz" pos="552" userDrawn="1">
          <p15:clr>
            <a:srgbClr val="F26B43"/>
          </p15:clr>
        </p15:guide>
        <p15:guide id="12" orient="horz" pos="891" userDrawn="1">
          <p15:clr>
            <a:srgbClr val="F26B43"/>
          </p15:clr>
        </p15:guide>
        <p15:guide id="13" orient="horz" pos="3888" userDrawn="1">
          <p15:clr>
            <a:srgbClr val="F26B43"/>
          </p15:clr>
        </p15:guide>
        <p15:guide id="14" orient="horz" pos="72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57FAC86-22EE-428B-89EB-70BE1A488709}"/>
              </a:ext>
            </a:extLst>
          </p:cNvPr>
          <p:cNvSpPr>
            <a:spLocks noGrp="1"/>
          </p:cNvSpPr>
          <p:nvPr>
            <p:ph type="title"/>
          </p:nvPr>
        </p:nvSpPr>
        <p:spPr>
          <a:xfrm>
            <a:off x="1005840" y="438150"/>
            <a:ext cx="12618720" cy="1590676"/>
          </a:xfrm>
          <a:prstGeom prst="rect">
            <a:avLst/>
          </a:prstGeom>
        </p:spPr>
        <p:txBody>
          <a:bodyPr vert="horz" lIns="109728" tIns="54864" rIns="109728" bIns="54864"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8AD1440A-3231-470C-A3E3-C72896DE7106}"/>
              </a:ext>
            </a:extLst>
          </p:cNvPr>
          <p:cNvSpPr>
            <a:spLocks noGrp="1"/>
          </p:cNvSpPr>
          <p:nvPr>
            <p:ph type="body" idx="1"/>
          </p:nvPr>
        </p:nvSpPr>
        <p:spPr>
          <a:xfrm>
            <a:off x="1005840" y="2190750"/>
            <a:ext cx="12618720" cy="5221606"/>
          </a:xfrm>
          <a:prstGeom prst="rect">
            <a:avLst/>
          </a:prstGeom>
        </p:spPr>
        <p:txBody>
          <a:bodyPr vert="horz" lIns="109728" tIns="54864" rIns="109728" bIns="5486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 xmlns:a16="http://schemas.microsoft.com/office/drawing/2014/main" id="{7E9D4782-3171-44DD-97A3-73152B6C2C48}"/>
              </a:ext>
            </a:extLst>
          </p:cNvPr>
          <p:cNvSpPr>
            <a:spLocks noGrp="1"/>
          </p:cNvSpPr>
          <p:nvPr>
            <p:ph type="sldNum" sz="quarter" idx="4"/>
          </p:nvPr>
        </p:nvSpPr>
        <p:spPr>
          <a:xfrm>
            <a:off x="1" y="7775073"/>
            <a:ext cx="14630399" cy="438150"/>
          </a:xfrm>
          <a:prstGeom prst="rect">
            <a:avLst/>
          </a:prstGeom>
        </p:spPr>
        <p:txBody>
          <a:bodyPr vert="horz" lIns="109728" tIns="54864" rIns="109728" bIns="54864" rtlCol="0" anchor="ctr"/>
          <a:lstStyle>
            <a:lvl1pPr algn="ctr">
              <a:defRPr sz="1400">
                <a:solidFill>
                  <a:schemeClr val="tx1">
                    <a:tint val="75000"/>
                  </a:schemeClr>
                </a:solidFill>
              </a:defRPr>
            </a:lvl1pPr>
          </a:lstStyle>
          <a:p>
            <a:pPr defTabSz="1097280"/>
            <a:fld id="{58EE82A9-491E-4CAD-BE88-C547924B782D}" type="slidenum">
              <a:rPr lang="en-US" smtClean="0">
                <a:solidFill>
                  <a:prstClr val="black">
                    <a:tint val="75000"/>
                  </a:prstClr>
                </a:solidFill>
              </a:rPr>
              <a:pPr defTabSz="1097280"/>
              <a:t>‹#›</a:t>
            </a:fld>
            <a:endParaRPr lang="en-US" dirty="0">
              <a:solidFill>
                <a:prstClr val="black">
                  <a:tint val="75000"/>
                </a:prstClr>
              </a:solidFill>
            </a:endParaRPr>
          </a:p>
        </p:txBody>
      </p:sp>
      <p:pic>
        <p:nvPicPr>
          <p:cNvPr id="1027" name="Picture 3" descr="C:\Users\Mark S. Rossi\Box Sync\RootAdmin\Comms\Graphics &amp; Logos\CPA\CPA_Logo_no_white_background.gi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12901" y="7534508"/>
            <a:ext cx="2328794" cy="562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5CA820E8-7DA7-4A16-8D8F-5BFE3C3DC18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113212" y="7478629"/>
            <a:ext cx="2304288" cy="625642"/>
          </a:xfrm>
          <a:prstGeom prst="rect">
            <a:avLst/>
          </a:prstGeom>
        </p:spPr>
      </p:pic>
    </p:spTree>
    <p:extLst>
      <p:ext uri="{BB962C8B-B14F-4D97-AF65-F5344CB8AC3E}">
        <p14:creationId xmlns:p14="http://schemas.microsoft.com/office/powerpoint/2010/main" val="124476200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ftr="0" dt="0"/>
  <p:txStyles>
    <p:titleStyle>
      <a:lvl1pPr algn="l" defTabSz="1097280" rtl="0" eaLnBrk="1" latinLnBrk="0" hangingPunct="1">
        <a:lnSpc>
          <a:spcPct val="90000"/>
        </a:lnSpc>
        <a:spcBef>
          <a:spcPct val="0"/>
        </a:spcBef>
        <a:buNone/>
        <a:defRPr sz="5300" kern="1200">
          <a:solidFill>
            <a:srgbClr val="000066"/>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2900" kern="1200">
          <a:solidFill>
            <a:srgbClr val="000066"/>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900" kern="1200">
          <a:solidFill>
            <a:srgbClr val="000066"/>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900" kern="1200">
          <a:solidFill>
            <a:srgbClr val="000066"/>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900" kern="1200">
          <a:solidFill>
            <a:srgbClr val="000066"/>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900" kern="1200">
          <a:solidFill>
            <a:srgbClr val="000066"/>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4.jpeg"/><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theic2.org/article/download-pdf/file_name/IC2-CPA_ChemicalDisclosure_ReviewPaper_FINAL.pdf" TargetMode="Externa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about:blank" TargetMode="Externa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Greta_oto"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13" Type="http://schemas.openxmlformats.org/officeDocument/2006/relationships/customXml" Target="../ink/ink2.xml"/><Relationship Id="rId3" Type="http://schemas.openxmlformats.org/officeDocument/2006/relationships/image" Target="../media/image32.jpeg"/><Relationship Id="rId7" Type="http://schemas.openxmlformats.org/officeDocument/2006/relationships/hyperlink" Target="http://skippettystreet.blogspot.com/2008/10/food-freak.html" TargetMode="External"/><Relationship Id="rId12"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hyperlink" Target="https://creativecommons.org/licenses/by-sa/3.0/" TargetMode="External"/><Relationship Id="rId15" Type="http://schemas.openxmlformats.org/officeDocument/2006/relationships/image" Target="../media/image34.png"/><Relationship Id="rId4" Type="http://schemas.openxmlformats.org/officeDocument/2006/relationships/hyperlink" Target="http://chemistry.stackexchange.com/questions/65865/why-do-shampoo-ingredient-labels-feature-the-term-aqua" TargetMode="External"/><Relationship Id="rId9" Type="http://schemas.openxmlformats.org/officeDocument/2006/relationships/customXml" Target="../ink/ink1.xml"/><Relationship Id="rId1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5.png"/><Relationship Id="rId7" Type="http://schemas.openxmlformats.org/officeDocument/2006/relationships/hyperlink" Target="http://www.pngall.com/question-mark-png/download/29863"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hyperlink" Target="https://creativecommons.org/licenses/by-nc/3.0/" TargetMode="External"/><Relationship Id="rId4" Type="http://schemas.openxmlformats.org/officeDocument/2006/relationships/hyperlink" Target="http://pngimg.com/download/8358" TargetMode="External"/><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docs.google.com/document/d/1eGBWnKMCFk5rYqN-Ge6oiA7FzqyGZCUQKjEOoKicEC0/edit?usp=sharing"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366" y="-267836"/>
            <a:ext cx="14859000" cy="9869036"/>
          </a:xfrm>
          <a:prstGeom prst="rect">
            <a:avLst/>
          </a:prstGeom>
        </p:spPr>
      </p:pic>
      <p:sp>
        <p:nvSpPr>
          <p:cNvPr id="2" name="Title 1"/>
          <p:cNvSpPr>
            <a:spLocks noGrp="1"/>
          </p:cNvSpPr>
          <p:nvPr>
            <p:ph type="ctrTitle"/>
          </p:nvPr>
        </p:nvSpPr>
        <p:spPr>
          <a:xfrm>
            <a:off x="2514600" y="1150972"/>
            <a:ext cx="9601200" cy="2582828"/>
          </a:xfrm>
          <a:solidFill>
            <a:schemeClr val="bg1">
              <a:alpha val="51000"/>
            </a:schemeClr>
          </a:solidFill>
        </p:spPr>
        <p:txBody>
          <a:bodyPr>
            <a:noAutofit/>
          </a:bodyPr>
          <a:lstStyle/>
          <a:p>
            <a:r>
              <a:rPr lang="en-US" sz="7000" b="1" dirty="0">
                <a:solidFill>
                  <a:srgbClr val="002060"/>
                </a:solidFill>
              </a:rPr>
              <a:t>BizNGO 2020 </a:t>
            </a:r>
            <a:br>
              <a:rPr lang="en-US" sz="7000" b="1" dirty="0">
                <a:solidFill>
                  <a:srgbClr val="002060"/>
                </a:solidFill>
              </a:rPr>
            </a:br>
            <a:r>
              <a:rPr lang="en-US" sz="7000" b="1" dirty="0">
                <a:solidFill>
                  <a:srgbClr val="002060"/>
                </a:solidFill>
              </a:rPr>
              <a:t>15</a:t>
            </a:r>
            <a:r>
              <a:rPr lang="en-US" sz="7000" b="1" baseline="30000" dirty="0">
                <a:solidFill>
                  <a:srgbClr val="002060"/>
                </a:solidFill>
              </a:rPr>
              <a:t>th</a:t>
            </a:r>
            <a:r>
              <a:rPr lang="en-US" sz="7000" b="1" dirty="0">
                <a:solidFill>
                  <a:srgbClr val="002060"/>
                </a:solidFill>
              </a:rPr>
              <a:t> Annual Meeting</a:t>
            </a:r>
          </a:p>
        </p:txBody>
      </p:sp>
      <p:sp>
        <p:nvSpPr>
          <p:cNvPr id="3" name="Subtitle 2"/>
          <p:cNvSpPr>
            <a:spLocks noGrp="1"/>
          </p:cNvSpPr>
          <p:nvPr>
            <p:ph type="subTitle" idx="1"/>
          </p:nvPr>
        </p:nvSpPr>
        <p:spPr>
          <a:xfrm>
            <a:off x="6629400" y="6172200"/>
            <a:ext cx="7467600" cy="1828800"/>
          </a:xfrm>
        </p:spPr>
        <p:txBody>
          <a:bodyPr>
            <a:normAutofit fontScale="92500" lnSpcReduction="20000"/>
          </a:bodyPr>
          <a:lstStyle/>
          <a:p>
            <a:pPr algn="r"/>
            <a:r>
              <a:rPr lang="en-US" b="1" i="1" dirty="0" smtClean="0">
                <a:solidFill>
                  <a:schemeClr val="bg2">
                    <a:lumMod val="75000"/>
                  </a:schemeClr>
                </a:solidFill>
              </a:rPr>
              <a:t>It looks a little different this year but we’re so happy to have you!</a:t>
            </a:r>
            <a:endParaRPr lang="en-US" b="1" i="1" dirty="0">
              <a:solidFill>
                <a:schemeClr val="bg2">
                  <a:lumMod val="75000"/>
                </a:schemeClr>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6425"/>
          <a:stretch/>
        </p:blipFill>
        <p:spPr>
          <a:xfrm>
            <a:off x="196321" y="874987"/>
            <a:ext cx="3232681" cy="29744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55" y="6934200"/>
            <a:ext cx="3297246" cy="79663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6425"/>
          <a:stretch/>
        </p:blipFill>
        <p:spPr>
          <a:xfrm>
            <a:off x="11125201" y="874987"/>
            <a:ext cx="3232681" cy="2974428"/>
          </a:xfrm>
          <a:prstGeom prst="rect">
            <a:avLst/>
          </a:prstGeom>
        </p:spPr>
      </p:pic>
      <p:sp>
        <p:nvSpPr>
          <p:cNvPr id="8" name="Slide Number Placeholder 7"/>
          <p:cNvSpPr>
            <a:spLocks noGrp="1"/>
          </p:cNvSpPr>
          <p:nvPr>
            <p:ph type="sldNum" sz="quarter" idx="12"/>
          </p:nvPr>
        </p:nvSpPr>
        <p:spPr/>
        <p:txBody>
          <a:bodyPr/>
          <a:lstStyle/>
          <a:p>
            <a:fld id="{B3353C06-1C34-4ACF-8E76-5F1B1ED06260}" type="slidenum">
              <a:rPr lang="en-US" smtClean="0"/>
              <a:t>1</a:t>
            </a:fld>
            <a:endParaRPr lang="en-US"/>
          </a:p>
        </p:txBody>
      </p:sp>
    </p:spTree>
    <p:extLst>
      <p:ext uri="{BB962C8B-B14F-4D97-AF65-F5344CB8AC3E}">
        <p14:creationId xmlns:p14="http://schemas.microsoft.com/office/powerpoint/2010/main" val="3409355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13434"/>
          </a:xfrm>
        </p:spPr>
        <p:txBody>
          <a:bodyPr>
            <a:normAutofit fontScale="90000"/>
          </a:bodyPr>
          <a:lstStyle/>
          <a:p>
            <a:r>
              <a:rPr lang="en-US" dirty="0" smtClean="0">
                <a:solidFill>
                  <a:srgbClr val="000066"/>
                </a:solidFill>
              </a:rPr>
              <a:t>Transparency Rising</a:t>
            </a:r>
            <a:endParaRPr lang="en-US" dirty="0">
              <a:solidFill>
                <a:srgbClr val="000066"/>
              </a:solidFill>
            </a:endParaRPr>
          </a:p>
        </p:txBody>
      </p:sp>
      <p:sp>
        <p:nvSpPr>
          <p:cNvPr id="3" name="Content Placeholder 2"/>
          <p:cNvSpPr>
            <a:spLocks noGrp="1"/>
          </p:cNvSpPr>
          <p:nvPr>
            <p:ph idx="1"/>
          </p:nvPr>
        </p:nvSpPr>
        <p:spPr>
          <a:xfrm>
            <a:off x="731520" y="1447800"/>
            <a:ext cx="13167360" cy="5751196"/>
          </a:xfrm>
        </p:spPr>
        <p:txBody>
          <a:bodyPr>
            <a:noAutofit/>
          </a:bodyPr>
          <a:lstStyle/>
          <a:p>
            <a:r>
              <a:rPr lang="en-US" sz="2500" dirty="0" smtClean="0">
                <a:solidFill>
                  <a:srgbClr val="000066"/>
                </a:solidFill>
              </a:rPr>
              <a:t>Children’s products (ME, NY, OR, VT, WA)</a:t>
            </a:r>
          </a:p>
          <a:p>
            <a:pPr lvl="1"/>
            <a:r>
              <a:rPr lang="en-US" sz="2500" dirty="0" smtClean="0">
                <a:solidFill>
                  <a:srgbClr val="000066"/>
                </a:solidFill>
              </a:rPr>
              <a:t>Disclose chemicals of concern</a:t>
            </a:r>
          </a:p>
          <a:p>
            <a:r>
              <a:rPr lang="en-US" sz="2500" dirty="0" smtClean="0">
                <a:solidFill>
                  <a:srgbClr val="000066"/>
                </a:solidFill>
              </a:rPr>
              <a:t>Cleaning products</a:t>
            </a:r>
          </a:p>
          <a:p>
            <a:pPr lvl="1"/>
            <a:r>
              <a:rPr lang="en-US" sz="2500" dirty="0" smtClean="0">
                <a:solidFill>
                  <a:srgbClr val="000066"/>
                </a:solidFill>
              </a:rPr>
              <a:t>California Cleaning </a:t>
            </a:r>
            <a:r>
              <a:rPr lang="en-US" sz="2500" dirty="0">
                <a:solidFill>
                  <a:srgbClr val="000066"/>
                </a:solidFill>
              </a:rPr>
              <a:t>Product Right to Know Act of 2017 (SB 258) </a:t>
            </a:r>
            <a:endParaRPr lang="en-US" sz="2500" dirty="0" smtClean="0">
              <a:solidFill>
                <a:srgbClr val="000066"/>
              </a:solidFill>
            </a:endParaRPr>
          </a:p>
          <a:p>
            <a:pPr lvl="1"/>
            <a:r>
              <a:rPr lang="en-US" sz="2500" dirty="0">
                <a:solidFill>
                  <a:srgbClr val="000066"/>
                </a:solidFill>
              </a:rPr>
              <a:t>New York Household Cleansing Product Information Disclosure Program</a:t>
            </a:r>
            <a:endParaRPr lang="en-US" sz="2500" dirty="0" smtClean="0">
              <a:solidFill>
                <a:srgbClr val="000066"/>
              </a:solidFill>
            </a:endParaRPr>
          </a:p>
          <a:p>
            <a:r>
              <a:rPr lang="en-US" sz="2500" dirty="0" smtClean="0">
                <a:solidFill>
                  <a:srgbClr val="000066"/>
                </a:solidFill>
              </a:rPr>
              <a:t>Personal products</a:t>
            </a:r>
          </a:p>
          <a:p>
            <a:pPr lvl="1"/>
            <a:r>
              <a:rPr lang="en-US" sz="2500" dirty="0" smtClean="0">
                <a:solidFill>
                  <a:srgbClr val="000066"/>
                </a:solidFill>
              </a:rPr>
              <a:t>California </a:t>
            </a:r>
            <a:r>
              <a:rPr lang="en-US" sz="2500" dirty="0">
                <a:solidFill>
                  <a:srgbClr val="000066"/>
                </a:solidFill>
              </a:rPr>
              <a:t>SB </a:t>
            </a:r>
            <a:r>
              <a:rPr lang="en-US" sz="2500" dirty="0" smtClean="0">
                <a:solidFill>
                  <a:srgbClr val="000066"/>
                </a:solidFill>
              </a:rPr>
              <a:t>312—Cosmetic Fragrance </a:t>
            </a:r>
            <a:r>
              <a:rPr lang="en-US" sz="2500" dirty="0">
                <a:solidFill>
                  <a:srgbClr val="000066"/>
                </a:solidFill>
              </a:rPr>
              <a:t>and Flavor Ingredient Right to Know Act of </a:t>
            </a:r>
            <a:r>
              <a:rPr lang="en-US" sz="2500" dirty="0" smtClean="0">
                <a:solidFill>
                  <a:srgbClr val="000066"/>
                </a:solidFill>
              </a:rPr>
              <a:t>2020</a:t>
            </a:r>
          </a:p>
          <a:p>
            <a:pPr lvl="1"/>
            <a:r>
              <a:rPr lang="en-US" sz="2500" dirty="0">
                <a:solidFill>
                  <a:srgbClr val="000066"/>
                </a:solidFill>
              </a:rPr>
              <a:t>California Professional Salon Product Ingredient Disclosure (AB 2775)</a:t>
            </a:r>
          </a:p>
          <a:p>
            <a:pPr lvl="1"/>
            <a:r>
              <a:rPr lang="en-US" sz="2500" dirty="0" smtClean="0">
                <a:solidFill>
                  <a:srgbClr val="000066"/>
                </a:solidFill>
              </a:rPr>
              <a:t>New York Menstrual Products Right to Know Act of 2019</a:t>
            </a:r>
          </a:p>
          <a:p>
            <a:r>
              <a:rPr lang="en-US" sz="2500" dirty="0" smtClean="0">
                <a:solidFill>
                  <a:srgbClr val="000066"/>
                </a:solidFill>
              </a:rPr>
              <a:t>Building products</a:t>
            </a:r>
          </a:p>
          <a:p>
            <a:pPr lvl="1"/>
            <a:r>
              <a:rPr lang="en-US" sz="2500" dirty="0" smtClean="0">
                <a:solidFill>
                  <a:srgbClr val="000066"/>
                </a:solidFill>
              </a:rPr>
              <a:t>Health </a:t>
            </a:r>
            <a:r>
              <a:rPr lang="en-US" sz="2500" dirty="0">
                <a:solidFill>
                  <a:srgbClr val="000066"/>
                </a:solidFill>
              </a:rPr>
              <a:t>Product Declaration (HPD) Open Standard, Version </a:t>
            </a:r>
            <a:r>
              <a:rPr lang="en-US" sz="2500" dirty="0" smtClean="0">
                <a:solidFill>
                  <a:srgbClr val="000066"/>
                </a:solidFill>
              </a:rPr>
              <a:t>2.2</a:t>
            </a:r>
          </a:p>
          <a:p>
            <a:r>
              <a:rPr lang="en-US" sz="2500" dirty="0" smtClean="0">
                <a:solidFill>
                  <a:srgbClr val="000066"/>
                </a:solidFill>
              </a:rPr>
              <a:t>Multiple product categories—Safer products for WA; Mercury disclosure</a:t>
            </a:r>
          </a:p>
          <a:p>
            <a:endParaRPr lang="en-US" sz="25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10</a:t>
            </a:fld>
            <a:endParaRPr lang="en-US"/>
          </a:p>
        </p:txBody>
      </p:sp>
    </p:spTree>
    <p:extLst>
      <p:ext uri="{BB962C8B-B14F-4D97-AF65-F5344CB8AC3E}">
        <p14:creationId xmlns:p14="http://schemas.microsoft.com/office/powerpoint/2010/main" val="93122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rk Rossi\Box Sync\RootAdmin\Comms\Graphics &amp; Logos\CFP\CPA CFP RPT ART 6.16\cpa-cfp-dandelion-ts-BrianAJackson-4888304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8" y="-776288"/>
            <a:ext cx="14671676" cy="97821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31520" y="152400"/>
            <a:ext cx="13167360" cy="1194434"/>
          </a:xfrm>
        </p:spPr>
        <p:txBody>
          <a:bodyPr>
            <a:normAutofit/>
          </a:bodyPr>
          <a:lstStyle/>
          <a:p>
            <a:r>
              <a:rPr lang="en-US" sz="5600" b="1" dirty="0" smtClean="0">
                <a:solidFill>
                  <a:srgbClr val="000066"/>
                </a:solidFill>
              </a:rPr>
              <a:t>Session 3—Desired Outcomes</a:t>
            </a:r>
            <a:endParaRPr lang="en-US" sz="5600" b="1" dirty="0">
              <a:solidFill>
                <a:srgbClr val="000066"/>
              </a:solidFill>
            </a:endParaRPr>
          </a:p>
        </p:txBody>
      </p:sp>
      <p:sp>
        <p:nvSpPr>
          <p:cNvPr id="3" name="Content Placeholder 2"/>
          <p:cNvSpPr>
            <a:spLocks noGrp="1"/>
          </p:cNvSpPr>
          <p:nvPr>
            <p:ph idx="1"/>
          </p:nvPr>
        </p:nvSpPr>
        <p:spPr>
          <a:xfrm>
            <a:off x="731520" y="1524000"/>
            <a:ext cx="13167360" cy="5431156"/>
          </a:xfrm>
        </p:spPr>
        <p:txBody>
          <a:bodyPr>
            <a:normAutofit/>
          </a:bodyPr>
          <a:lstStyle/>
          <a:p>
            <a:pPr lvl="0"/>
            <a:r>
              <a:rPr lang="en-US" sz="3600" b="1" dirty="0">
                <a:solidFill>
                  <a:srgbClr val="000066"/>
                </a:solidFill>
              </a:rPr>
              <a:t>Identified key challenges to chemical ingredient disclosure for businesses, NGOs, and governments</a:t>
            </a:r>
          </a:p>
          <a:p>
            <a:pPr lvl="0"/>
            <a:endParaRPr lang="en-US" sz="3600" b="1" dirty="0">
              <a:solidFill>
                <a:srgbClr val="000066"/>
              </a:solidFill>
            </a:endParaRPr>
          </a:p>
          <a:p>
            <a:pPr lvl="0"/>
            <a:r>
              <a:rPr lang="en-US" sz="3600" b="1" dirty="0">
                <a:solidFill>
                  <a:srgbClr val="000066"/>
                </a:solidFill>
              </a:rPr>
              <a:t>Shared solutions—resources, tools, strategies, and tactics—for solving the challenges</a:t>
            </a:r>
          </a:p>
          <a:p>
            <a:pPr lvl="0"/>
            <a:endParaRPr lang="en-US" sz="3600" b="1" dirty="0">
              <a:solidFill>
                <a:srgbClr val="000066"/>
              </a:solidFill>
            </a:endParaRPr>
          </a:p>
          <a:p>
            <a:r>
              <a:rPr lang="en-US" sz="3600" b="1" dirty="0">
                <a:solidFill>
                  <a:srgbClr val="000066"/>
                </a:solidFill>
              </a:rPr>
              <a:t>Brainstormed list of potential roles for BizNGO on disclosure in 2021</a:t>
            </a:r>
          </a:p>
        </p:txBody>
      </p:sp>
      <p:sp>
        <p:nvSpPr>
          <p:cNvPr id="4" name="Slide Number Placeholder 3"/>
          <p:cNvSpPr>
            <a:spLocks noGrp="1"/>
          </p:cNvSpPr>
          <p:nvPr>
            <p:ph type="sldNum" sz="quarter" idx="12"/>
          </p:nvPr>
        </p:nvSpPr>
        <p:spPr/>
        <p:txBody>
          <a:bodyPr/>
          <a:lstStyle/>
          <a:p>
            <a:fld id="{B3353C06-1C34-4ACF-8E76-5F1B1ED06260}" type="slidenum">
              <a:rPr lang="en-US" smtClean="0"/>
              <a:t>11</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6790"/>
          <a:stretch/>
        </p:blipFill>
        <p:spPr>
          <a:xfrm>
            <a:off x="12039600" y="5857617"/>
            <a:ext cx="2590800" cy="23719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7429373"/>
            <a:ext cx="2135686" cy="515998"/>
          </a:xfrm>
          <a:prstGeom prst="rect">
            <a:avLst/>
          </a:prstGeom>
        </p:spPr>
      </p:pic>
    </p:spTree>
    <p:extLst>
      <p:ext uri="{BB962C8B-B14F-4D97-AF65-F5344CB8AC3E}">
        <p14:creationId xmlns:p14="http://schemas.microsoft.com/office/powerpoint/2010/main" val="3890206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000066"/>
                </a:solidFill>
              </a:rPr>
              <a:t>Chemical Ingredient Disclosure</a:t>
            </a:r>
            <a:endParaRPr lang="en-US" sz="4800" dirty="0">
              <a:solidFill>
                <a:srgbClr val="000066"/>
              </a:solidFill>
            </a:endParaRPr>
          </a:p>
        </p:txBody>
      </p:sp>
      <p:sp>
        <p:nvSpPr>
          <p:cNvPr id="3" name="Content Placeholder 2"/>
          <p:cNvSpPr>
            <a:spLocks noGrp="1"/>
          </p:cNvSpPr>
          <p:nvPr>
            <p:ph idx="1"/>
          </p:nvPr>
        </p:nvSpPr>
        <p:spPr>
          <a:xfrm>
            <a:off x="1676400" y="1905000"/>
            <a:ext cx="11430000" cy="4912996"/>
          </a:xfrm>
        </p:spPr>
        <p:txBody>
          <a:bodyPr>
            <a:normAutofit/>
          </a:bodyPr>
          <a:lstStyle/>
          <a:p>
            <a:pPr marL="0" indent="0">
              <a:buNone/>
            </a:pPr>
            <a:r>
              <a:rPr lang="en-US" sz="3200" u="sng" dirty="0" smtClean="0">
                <a:solidFill>
                  <a:srgbClr val="000066"/>
                </a:solidFill>
              </a:rPr>
              <a:t>1</a:t>
            </a:r>
            <a:r>
              <a:rPr lang="en-US" sz="3200" u="sng" baseline="30000" dirty="0" smtClean="0">
                <a:solidFill>
                  <a:srgbClr val="000066"/>
                </a:solidFill>
              </a:rPr>
              <a:t>st</a:t>
            </a:r>
            <a:r>
              <a:rPr lang="en-US" sz="3200" u="sng" dirty="0" smtClean="0">
                <a:solidFill>
                  <a:srgbClr val="000066"/>
                </a:solidFill>
              </a:rPr>
              <a:t> half</a:t>
            </a:r>
          </a:p>
          <a:p>
            <a:pPr marL="0" indent="0">
              <a:buNone/>
            </a:pPr>
            <a:r>
              <a:rPr lang="en-US" sz="3200" dirty="0" smtClean="0">
                <a:solidFill>
                  <a:srgbClr val="000066"/>
                </a:solidFill>
              </a:rPr>
              <a:t>11:00  Welcome</a:t>
            </a:r>
          </a:p>
          <a:p>
            <a:pPr marL="0" indent="0">
              <a:buNone/>
            </a:pPr>
            <a:r>
              <a:rPr lang="en-US" sz="3200" dirty="0" smtClean="0">
                <a:solidFill>
                  <a:srgbClr val="000066"/>
                </a:solidFill>
              </a:rPr>
              <a:t>11:10  Panel</a:t>
            </a:r>
          </a:p>
          <a:p>
            <a:pPr marL="0" indent="0">
              <a:buNone/>
            </a:pPr>
            <a:r>
              <a:rPr lang="en-US" sz="3200" dirty="0" smtClean="0">
                <a:solidFill>
                  <a:srgbClr val="000066"/>
                </a:solidFill>
              </a:rPr>
              <a:t>11:40  Discussion: challenges; solutions; &amp; role for BizNGO</a:t>
            </a:r>
          </a:p>
          <a:p>
            <a:pPr marL="0" indent="0">
              <a:buNone/>
            </a:pPr>
            <a:r>
              <a:rPr lang="en-US" sz="3200" dirty="0" smtClean="0">
                <a:solidFill>
                  <a:srgbClr val="000066"/>
                </a:solidFill>
              </a:rPr>
              <a:t>11:50  Small groups—randomly assigned</a:t>
            </a:r>
          </a:p>
          <a:p>
            <a:pPr marL="0" indent="0">
              <a:buNone/>
            </a:pPr>
            <a:r>
              <a:rPr lang="en-US" sz="3200" dirty="0" smtClean="0">
                <a:solidFill>
                  <a:srgbClr val="000066"/>
                </a:solidFill>
              </a:rPr>
              <a:t>12:15  Break</a:t>
            </a:r>
          </a:p>
          <a:p>
            <a:pPr marL="0" indent="0">
              <a:buNone/>
            </a:pPr>
            <a:endParaRPr lang="en-US" sz="32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12</a:t>
            </a:fld>
            <a:endParaRPr lang="en-US"/>
          </a:p>
        </p:txBody>
      </p:sp>
    </p:spTree>
    <p:extLst>
      <p:ext uri="{BB962C8B-B14F-4D97-AF65-F5344CB8AC3E}">
        <p14:creationId xmlns:p14="http://schemas.microsoft.com/office/powerpoint/2010/main" val="2263953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28600"/>
            <a:ext cx="13167360" cy="1371600"/>
          </a:xfrm>
        </p:spPr>
        <p:txBody>
          <a:bodyPr>
            <a:normAutofit/>
          </a:bodyPr>
          <a:lstStyle/>
          <a:p>
            <a:r>
              <a:rPr lang="en-US" sz="4800" dirty="0" smtClean="0">
                <a:solidFill>
                  <a:srgbClr val="000066"/>
                </a:solidFill>
              </a:rPr>
              <a:t>Chemical Ingredient Disclosure</a:t>
            </a:r>
            <a:endParaRPr lang="en-US" sz="48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13</a:t>
            </a:fld>
            <a:endParaRPr lang="en-US"/>
          </a:p>
        </p:txBody>
      </p:sp>
      <p:sp>
        <p:nvSpPr>
          <p:cNvPr id="5" name="Content Placeholder 2"/>
          <p:cNvSpPr txBox="1">
            <a:spLocks/>
          </p:cNvSpPr>
          <p:nvPr/>
        </p:nvSpPr>
        <p:spPr>
          <a:xfrm>
            <a:off x="1295400" y="1752600"/>
            <a:ext cx="12649200" cy="4912996"/>
          </a:xfrm>
          <a:prstGeom prst="rect">
            <a:avLst/>
          </a:prstGeom>
        </p:spPr>
        <p:txBody>
          <a:bodyPr vert="horz" lIns="130543" tIns="65273" rIns="130543" bIns="65273" rtlCol="0">
            <a:normAutofit fontScale="85000" lnSpcReduction="20000"/>
          </a:bodyPr>
          <a:lstStyle>
            <a:lvl1pPr marL="489566" indent="-489566" algn="l" defTabSz="1305505" rtl="0" eaLnBrk="1" latinLnBrk="0" hangingPunct="1">
              <a:spcBef>
                <a:spcPct val="20000"/>
              </a:spcBef>
              <a:buFont typeface="Arial" panose="020B0604020202020204" pitchFamily="34" charset="0"/>
              <a:buChar char="•"/>
              <a:defRPr sz="4600" kern="1200">
                <a:solidFill>
                  <a:schemeClr val="tx1"/>
                </a:solidFill>
                <a:latin typeface="Corbel" panose="020B0503020204020204" pitchFamily="34" charset="0"/>
                <a:ea typeface="+mn-ea"/>
                <a:cs typeface="+mn-cs"/>
              </a:defRPr>
            </a:lvl1pPr>
            <a:lvl2pPr marL="1060723" indent="-407974" algn="l" defTabSz="1305505" rtl="0" eaLnBrk="1" latinLnBrk="0" hangingPunct="1">
              <a:spcBef>
                <a:spcPct val="20000"/>
              </a:spcBef>
              <a:buFont typeface="Arial" panose="020B0604020202020204" pitchFamily="34" charset="0"/>
              <a:buChar char="–"/>
              <a:defRPr sz="4000" kern="1200">
                <a:solidFill>
                  <a:schemeClr val="tx1"/>
                </a:solidFill>
                <a:latin typeface="Corbel" panose="020B0503020204020204" pitchFamily="34" charset="0"/>
                <a:ea typeface="+mn-ea"/>
                <a:cs typeface="+mn-cs"/>
              </a:defRPr>
            </a:lvl2pPr>
            <a:lvl3pPr marL="1631880" indent="-326372" algn="l" defTabSz="1305505" rtl="0" eaLnBrk="1" latinLnBrk="0" hangingPunct="1">
              <a:spcBef>
                <a:spcPct val="20000"/>
              </a:spcBef>
              <a:buFont typeface="Arial" panose="020B0604020202020204" pitchFamily="34" charset="0"/>
              <a:buChar char="•"/>
              <a:defRPr sz="3400" kern="1200">
                <a:solidFill>
                  <a:schemeClr val="tx1"/>
                </a:solidFill>
                <a:latin typeface="Corbel" panose="020B0503020204020204" pitchFamily="34" charset="0"/>
                <a:ea typeface="+mn-ea"/>
                <a:cs typeface="+mn-cs"/>
              </a:defRPr>
            </a:lvl3pPr>
            <a:lvl4pPr marL="2284629" indent="-326372" algn="l" defTabSz="1305505"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4pPr>
            <a:lvl5pPr marL="2937379" indent="-326372" algn="l" defTabSz="1305505"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5pPr>
            <a:lvl6pPr marL="3590126"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2879"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5632"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48385"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marL="0" indent="0">
              <a:buNone/>
            </a:pPr>
            <a:r>
              <a:rPr lang="en-US" sz="2800" u="sng" dirty="0" smtClean="0">
                <a:solidFill>
                  <a:srgbClr val="000066"/>
                </a:solidFill>
              </a:rPr>
              <a:t>2</a:t>
            </a:r>
            <a:r>
              <a:rPr lang="en-US" sz="2800" u="sng" baseline="30000" dirty="0" smtClean="0">
                <a:solidFill>
                  <a:srgbClr val="000066"/>
                </a:solidFill>
              </a:rPr>
              <a:t>nd</a:t>
            </a:r>
            <a:r>
              <a:rPr lang="en-US" sz="2800" u="sng" dirty="0" smtClean="0">
                <a:solidFill>
                  <a:srgbClr val="000066"/>
                </a:solidFill>
              </a:rPr>
              <a:t> half</a:t>
            </a:r>
          </a:p>
          <a:p>
            <a:pPr marL="0" indent="0">
              <a:buNone/>
            </a:pPr>
            <a:r>
              <a:rPr lang="en-US" sz="2800" dirty="0" smtClean="0">
                <a:solidFill>
                  <a:srgbClr val="000066"/>
                </a:solidFill>
              </a:rPr>
              <a:t>12:45   Report backs</a:t>
            </a:r>
          </a:p>
          <a:p>
            <a:pPr marL="0" indent="0">
              <a:buNone/>
            </a:pPr>
            <a:r>
              <a:rPr lang="en-US" sz="2800" dirty="0" smtClean="0">
                <a:solidFill>
                  <a:srgbClr val="000066"/>
                </a:solidFill>
              </a:rPr>
              <a:t>1:00     Breakouts—your choice:</a:t>
            </a:r>
          </a:p>
          <a:p>
            <a:pPr marL="0" indent="0">
              <a:buNone/>
            </a:pPr>
            <a:r>
              <a:rPr lang="en-US" sz="2800" dirty="0">
                <a:solidFill>
                  <a:srgbClr val="000066"/>
                </a:solidFill>
              </a:rPr>
              <a:t>	</a:t>
            </a:r>
            <a:r>
              <a:rPr lang="en-US" sz="2800" dirty="0" smtClean="0">
                <a:solidFill>
                  <a:srgbClr val="000066"/>
                </a:solidFill>
              </a:rPr>
              <a:t>1) Fragrance disclosure </a:t>
            </a:r>
            <a:endParaRPr lang="en-US" sz="2800" dirty="0">
              <a:solidFill>
                <a:srgbClr val="000066"/>
              </a:solidFill>
            </a:endParaRPr>
          </a:p>
          <a:p>
            <a:pPr marL="0" indent="0">
              <a:buNone/>
            </a:pPr>
            <a:r>
              <a:rPr lang="en-US" sz="2800" i="1" dirty="0" smtClean="0">
                <a:solidFill>
                  <a:srgbClr val="000066"/>
                </a:solidFill>
              </a:rPr>
              <a:t>		Facilitated by Tim Greiner, Pure Strategies &amp; </a:t>
            </a:r>
          </a:p>
          <a:p>
            <a:pPr marL="0" indent="0">
              <a:buNone/>
            </a:pPr>
            <a:r>
              <a:rPr lang="en-US" sz="2800" i="1" dirty="0">
                <a:solidFill>
                  <a:srgbClr val="000066"/>
                </a:solidFill>
              </a:rPr>
              <a:t>	</a:t>
            </a:r>
            <a:r>
              <a:rPr lang="en-US" sz="2800" i="1" dirty="0" smtClean="0">
                <a:solidFill>
                  <a:srgbClr val="000066"/>
                </a:solidFill>
              </a:rPr>
              <a:t>	</a:t>
            </a:r>
            <a:r>
              <a:rPr lang="en-US" sz="2800" i="1" dirty="0" smtClean="0">
                <a:solidFill>
                  <a:srgbClr val="000066"/>
                </a:solidFill>
              </a:rPr>
              <a:t>Janet </a:t>
            </a:r>
            <a:r>
              <a:rPr lang="en-US" sz="2800" i="1" dirty="0" err="1" smtClean="0">
                <a:solidFill>
                  <a:srgbClr val="000066"/>
                </a:solidFill>
              </a:rPr>
              <a:t>Nudelman</a:t>
            </a:r>
            <a:r>
              <a:rPr lang="en-US" sz="2800" i="1" dirty="0" smtClean="0">
                <a:solidFill>
                  <a:srgbClr val="000066"/>
                </a:solidFill>
              </a:rPr>
              <a:t>, Breast Cancer Prevention Partners</a:t>
            </a:r>
          </a:p>
          <a:p>
            <a:pPr marL="0" indent="0">
              <a:buNone/>
            </a:pPr>
            <a:r>
              <a:rPr lang="en-US" sz="2800" dirty="0">
                <a:solidFill>
                  <a:srgbClr val="000066"/>
                </a:solidFill>
              </a:rPr>
              <a:t>	</a:t>
            </a:r>
            <a:r>
              <a:rPr lang="en-US" sz="2800" dirty="0" smtClean="0">
                <a:solidFill>
                  <a:srgbClr val="000066"/>
                </a:solidFill>
              </a:rPr>
              <a:t>2) Supply chain disclosure </a:t>
            </a:r>
            <a:endParaRPr lang="en-US" sz="2800" dirty="0">
              <a:solidFill>
                <a:srgbClr val="000066"/>
              </a:solidFill>
            </a:endParaRPr>
          </a:p>
          <a:p>
            <a:pPr marL="0" indent="0">
              <a:buNone/>
            </a:pPr>
            <a:r>
              <a:rPr lang="en-US" sz="2800" i="1" dirty="0" smtClean="0">
                <a:solidFill>
                  <a:srgbClr val="000066"/>
                </a:solidFill>
              </a:rPr>
              <a:t>		Facilitated </a:t>
            </a:r>
            <a:r>
              <a:rPr lang="en-US" sz="2800" i="1" dirty="0">
                <a:solidFill>
                  <a:srgbClr val="000066"/>
                </a:solidFill>
              </a:rPr>
              <a:t>by William </a:t>
            </a:r>
            <a:r>
              <a:rPr lang="en-US" sz="2800" i="1" dirty="0" smtClean="0">
                <a:solidFill>
                  <a:srgbClr val="000066"/>
                </a:solidFill>
              </a:rPr>
              <a:t>Paddock, WAP Sustainability Consulting</a:t>
            </a:r>
            <a:endParaRPr lang="en-US" sz="2800" i="1" dirty="0" smtClean="0">
              <a:solidFill>
                <a:srgbClr val="000066"/>
              </a:solidFill>
            </a:endParaRPr>
          </a:p>
          <a:p>
            <a:pPr marL="0" indent="0">
              <a:buNone/>
            </a:pPr>
            <a:r>
              <a:rPr lang="en-US" sz="2800" dirty="0" smtClean="0">
                <a:solidFill>
                  <a:srgbClr val="000066"/>
                </a:solidFill>
              </a:rPr>
              <a:t>	3) Non-functional constituents/impurities disclosure 	</a:t>
            </a:r>
            <a:endParaRPr lang="en-US" sz="2800" dirty="0" smtClean="0">
              <a:solidFill>
                <a:srgbClr val="000066"/>
              </a:solidFill>
            </a:endParaRPr>
          </a:p>
          <a:p>
            <a:pPr marL="0" indent="0">
              <a:buNone/>
            </a:pPr>
            <a:r>
              <a:rPr lang="en-US" sz="2800" dirty="0" smtClean="0">
                <a:solidFill>
                  <a:srgbClr val="000066"/>
                </a:solidFill>
              </a:rPr>
              <a:t>	</a:t>
            </a:r>
            <a:r>
              <a:rPr lang="en-US" sz="2800" dirty="0">
                <a:solidFill>
                  <a:srgbClr val="000066"/>
                </a:solidFill>
              </a:rPr>
              <a:t>	</a:t>
            </a:r>
            <a:r>
              <a:rPr lang="en-US" sz="2800" i="1" dirty="0" smtClean="0">
                <a:solidFill>
                  <a:srgbClr val="000066"/>
                </a:solidFill>
              </a:rPr>
              <a:t>Facilitated </a:t>
            </a:r>
            <a:r>
              <a:rPr lang="en-US" sz="2800" i="1" dirty="0">
                <a:solidFill>
                  <a:srgbClr val="000066"/>
                </a:solidFill>
              </a:rPr>
              <a:t>by </a:t>
            </a:r>
            <a:r>
              <a:rPr lang="en-US" sz="2800" i="1" dirty="0" smtClean="0">
                <a:solidFill>
                  <a:srgbClr val="000066"/>
                </a:solidFill>
              </a:rPr>
              <a:t>Margaret Whittaker, ToxServices</a:t>
            </a:r>
            <a:endParaRPr lang="en-US" sz="2800" i="1" dirty="0" smtClean="0">
              <a:solidFill>
                <a:srgbClr val="000066"/>
              </a:solidFill>
            </a:endParaRPr>
          </a:p>
          <a:p>
            <a:pPr marL="0" indent="0">
              <a:buNone/>
            </a:pPr>
            <a:r>
              <a:rPr lang="en-US" sz="2800" dirty="0" smtClean="0">
                <a:solidFill>
                  <a:srgbClr val="000066"/>
                </a:solidFill>
              </a:rPr>
              <a:t>1:35     Report backs </a:t>
            </a:r>
          </a:p>
          <a:p>
            <a:pPr marL="0" indent="0">
              <a:buNone/>
            </a:pPr>
            <a:r>
              <a:rPr lang="en-US" sz="2800" dirty="0" smtClean="0">
                <a:solidFill>
                  <a:srgbClr val="000066"/>
                </a:solidFill>
              </a:rPr>
              <a:t>1:50     Q&amp;A</a:t>
            </a:r>
          </a:p>
          <a:p>
            <a:pPr marL="0" indent="0">
              <a:buNone/>
            </a:pPr>
            <a:r>
              <a:rPr lang="en-US" sz="2800" dirty="0" smtClean="0">
                <a:solidFill>
                  <a:srgbClr val="000066"/>
                </a:solidFill>
              </a:rPr>
              <a:t>2:00    Adjourn</a:t>
            </a:r>
          </a:p>
          <a:p>
            <a:pPr marL="0" indent="0">
              <a:buNone/>
            </a:pPr>
            <a:endParaRPr lang="en-US" sz="2800" dirty="0">
              <a:solidFill>
                <a:srgbClr val="000066"/>
              </a:solidFill>
            </a:endParaRPr>
          </a:p>
        </p:txBody>
      </p:sp>
    </p:spTree>
    <p:extLst>
      <p:ext uri="{BB962C8B-B14F-4D97-AF65-F5344CB8AC3E}">
        <p14:creationId xmlns:p14="http://schemas.microsoft.com/office/powerpoint/2010/main" val="2445587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 y="304800"/>
            <a:ext cx="12451080" cy="1118234"/>
          </a:xfrm>
        </p:spPr>
        <p:txBody>
          <a:bodyPr>
            <a:noAutofit/>
          </a:bodyPr>
          <a:lstStyle/>
          <a:p>
            <a:r>
              <a:rPr lang="en-US" sz="3600" dirty="0">
                <a:solidFill>
                  <a:srgbClr val="000066"/>
                </a:solidFill>
              </a:rPr>
              <a:t>Poll #</a:t>
            </a:r>
            <a:r>
              <a:rPr lang="en-US" sz="3600" dirty="0" smtClean="0">
                <a:solidFill>
                  <a:srgbClr val="000066"/>
                </a:solidFill>
              </a:rPr>
              <a:t>1—What are </a:t>
            </a:r>
            <a:r>
              <a:rPr lang="en-US" sz="3600" dirty="0">
                <a:solidFill>
                  <a:srgbClr val="000066"/>
                </a:solidFill>
              </a:rPr>
              <a:t>your greatest challenges to chemical ingredient disclosure (check all that apply)?</a:t>
            </a:r>
          </a:p>
        </p:txBody>
      </p:sp>
      <p:sp>
        <p:nvSpPr>
          <p:cNvPr id="3" name="Content Placeholder 2"/>
          <p:cNvSpPr>
            <a:spLocks noGrp="1"/>
          </p:cNvSpPr>
          <p:nvPr>
            <p:ph idx="1"/>
          </p:nvPr>
        </p:nvSpPr>
        <p:spPr>
          <a:xfrm>
            <a:off x="731520" y="1828800"/>
            <a:ext cx="5593080" cy="5674996"/>
          </a:xfrm>
        </p:spPr>
        <p:txBody>
          <a:bodyPr>
            <a:normAutofit fontScale="62500" lnSpcReduction="20000"/>
          </a:bodyPr>
          <a:lstStyle/>
          <a:p>
            <a:pPr marL="742920" indent="-742920">
              <a:buFont typeface="+mj-lt"/>
              <a:buAutoNum type="arabicPeriod"/>
            </a:pPr>
            <a:r>
              <a:rPr lang="en-US" sz="3500" dirty="0">
                <a:solidFill>
                  <a:srgbClr val="000066"/>
                </a:solidFill>
              </a:rPr>
              <a:t>SUPPLY CHAINS, getting information from them</a:t>
            </a:r>
          </a:p>
          <a:p>
            <a:pPr marL="742920" indent="-742920">
              <a:buFont typeface="+mj-lt"/>
              <a:buAutoNum type="arabicPeriod"/>
            </a:pPr>
            <a:endParaRPr lang="en-US" sz="3500" dirty="0">
              <a:solidFill>
                <a:srgbClr val="000066"/>
              </a:solidFill>
            </a:endParaRPr>
          </a:p>
          <a:p>
            <a:pPr marL="742920" indent="-742920">
              <a:buFont typeface="+mj-lt"/>
              <a:buAutoNum type="arabicPeriod"/>
            </a:pPr>
            <a:r>
              <a:rPr lang="en-US" sz="3500" dirty="0">
                <a:solidFill>
                  <a:srgbClr val="000066"/>
                </a:solidFill>
              </a:rPr>
              <a:t>CBI (Confidential Business Information) claims</a:t>
            </a:r>
          </a:p>
          <a:p>
            <a:pPr marL="742920" indent="-742920">
              <a:buFont typeface="+mj-lt"/>
              <a:buAutoNum type="arabicPeriod"/>
            </a:pPr>
            <a:endParaRPr lang="en-US" sz="3500" dirty="0">
              <a:solidFill>
                <a:srgbClr val="000066"/>
              </a:solidFill>
            </a:endParaRPr>
          </a:p>
          <a:p>
            <a:pPr marL="742920" indent="-742920">
              <a:buFont typeface="+mj-lt"/>
              <a:buAutoNum type="arabicPeriod"/>
            </a:pPr>
            <a:r>
              <a:rPr lang="en-US" sz="3500" dirty="0">
                <a:solidFill>
                  <a:srgbClr val="000066"/>
                </a:solidFill>
              </a:rPr>
              <a:t>100% DISCLOSURE of INTENTIONALLY ADDED CHEMICALS by homogeneous material</a:t>
            </a:r>
          </a:p>
          <a:p>
            <a:pPr marL="742920" indent="-742920">
              <a:buFont typeface="+mj-lt"/>
              <a:buAutoNum type="arabicPeriod"/>
            </a:pPr>
            <a:endParaRPr lang="en-US" sz="3500" dirty="0">
              <a:solidFill>
                <a:srgbClr val="000066"/>
              </a:solidFill>
            </a:endParaRPr>
          </a:p>
          <a:p>
            <a:pPr marL="742920" indent="-742920">
              <a:buFont typeface="+mj-lt"/>
              <a:buAutoNum type="arabicPeriod"/>
            </a:pPr>
            <a:r>
              <a:rPr lang="en-US" sz="3500" dirty="0">
                <a:solidFill>
                  <a:srgbClr val="000066"/>
                </a:solidFill>
              </a:rPr>
              <a:t>Disclosure of FRAGRANCES/COLORANTS/FLAVORS</a:t>
            </a:r>
          </a:p>
          <a:p>
            <a:pPr marL="742920" indent="-742920">
              <a:buFont typeface="+mj-lt"/>
              <a:buAutoNum type="arabicPeriod"/>
            </a:pPr>
            <a:endParaRPr lang="en-US" sz="3500" dirty="0">
              <a:solidFill>
                <a:srgbClr val="000066"/>
              </a:solidFill>
            </a:endParaRPr>
          </a:p>
          <a:p>
            <a:pPr marL="742920" indent="-742920">
              <a:buFont typeface="+mj-lt"/>
              <a:buAutoNum type="arabicPeriod"/>
            </a:pPr>
            <a:r>
              <a:rPr lang="en-US" sz="3500" dirty="0">
                <a:solidFill>
                  <a:srgbClr val="000066"/>
                </a:solidFill>
              </a:rPr>
              <a:t>DISCLOSURE of NON-FUNCTIONAL CONSTITUENTS / RESIDUALS / IMPURITIES </a:t>
            </a:r>
          </a:p>
          <a:p>
            <a:pPr marL="742920" indent="-742920">
              <a:buFont typeface="+mj-lt"/>
              <a:buAutoNum type="arabicPeriod"/>
            </a:pPr>
            <a:endParaRPr lang="en-US" sz="3500" dirty="0">
              <a:solidFill>
                <a:srgbClr val="000066"/>
              </a:solidFill>
            </a:endParaRPr>
          </a:p>
          <a:p>
            <a:endParaRPr lang="en-US"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14</a:t>
            </a:fld>
            <a:endParaRPr lang="en-US"/>
          </a:p>
        </p:txBody>
      </p:sp>
      <p:sp>
        <p:nvSpPr>
          <p:cNvPr id="5" name="Content Placeholder 2"/>
          <p:cNvSpPr txBox="1">
            <a:spLocks/>
          </p:cNvSpPr>
          <p:nvPr/>
        </p:nvSpPr>
        <p:spPr>
          <a:xfrm>
            <a:off x="7239000" y="1828800"/>
            <a:ext cx="5593080" cy="5674996"/>
          </a:xfrm>
          <a:prstGeom prst="rect">
            <a:avLst/>
          </a:prstGeom>
        </p:spPr>
        <p:txBody>
          <a:bodyPr vert="horz" lIns="130543" tIns="65273" rIns="130543" bIns="65273" rtlCol="0">
            <a:normAutofit fontScale="62500" lnSpcReduction="20000"/>
          </a:bodyPr>
          <a:lstStyle>
            <a:lvl1pPr marL="489566" indent="-489566" algn="l" defTabSz="1305505" rtl="0" eaLnBrk="1" latinLnBrk="0" hangingPunct="1">
              <a:spcBef>
                <a:spcPct val="20000"/>
              </a:spcBef>
              <a:buFont typeface="Arial" panose="020B0604020202020204" pitchFamily="34" charset="0"/>
              <a:buChar char="•"/>
              <a:defRPr sz="4600" kern="1200">
                <a:solidFill>
                  <a:schemeClr val="tx1"/>
                </a:solidFill>
                <a:latin typeface="Corbel" panose="020B0503020204020204" pitchFamily="34" charset="0"/>
                <a:ea typeface="+mn-ea"/>
                <a:cs typeface="+mn-cs"/>
              </a:defRPr>
            </a:lvl1pPr>
            <a:lvl2pPr marL="1060723" indent="-407974" algn="l" defTabSz="1305505" rtl="0" eaLnBrk="1" latinLnBrk="0" hangingPunct="1">
              <a:spcBef>
                <a:spcPct val="20000"/>
              </a:spcBef>
              <a:buFont typeface="Arial" panose="020B0604020202020204" pitchFamily="34" charset="0"/>
              <a:buChar char="–"/>
              <a:defRPr sz="4000" kern="1200">
                <a:solidFill>
                  <a:schemeClr val="tx1"/>
                </a:solidFill>
                <a:latin typeface="Corbel" panose="020B0503020204020204" pitchFamily="34" charset="0"/>
                <a:ea typeface="+mn-ea"/>
                <a:cs typeface="+mn-cs"/>
              </a:defRPr>
            </a:lvl2pPr>
            <a:lvl3pPr marL="1631880" indent="-326372" algn="l" defTabSz="1305505" rtl="0" eaLnBrk="1" latinLnBrk="0" hangingPunct="1">
              <a:spcBef>
                <a:spcPct val="20000"/>
              </a:spcBef>
              <a:buFont typeface="Arial" panose="020B0604020202020204" pitchFamily="34" charset="0"/>
              <a:buChar char="•"/>
              <a:defRPr sz="3400" kern="1200">
                <a:solidFill>
                  <a:schemeClr val="tx1"/>
                </a:solidFill>
                <a:latin typeface="Corbel" panose="020B0503020204020204" pitchFamily="34" charset="0"/>
                <a:ea typeface="+mn-ea"/>
                <a:cs typeface="+mn-cs"/>
              </a:defRPr>
            </a:lvl3pPr>
            <a:lvl4pPr marL="2284629" indent="-326372" algn="l" defTabSz="1305505"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4pPr>
            <a:lvl5pPr marL="2937379" indent="-326372" algn="l" defTabSz="1305505"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5pPr>
            <a:lvl6pPr marL="3590126"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2879"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5632"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48385"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marL="742920" indent="-742920">
              <a:buFont typeface="+mj-lt"/>
              <a:buAutoNum type="arabicPeriod" startAt="6"/>
            </a:pPr>
            <a:r>
              <a:rPr lang="en-US" sz="3500" dirty="0">
                <a:solidFill>
                  <a:srgbClr val="000066"/>
                </a:solidFill>
              </a:rPr>
              <a:t>THRESHOLDS for disclosing NON-FUNCTIONAL CONSTITUENTS / RESIDUALS / IMPURITIES </a:t>
            </a:r>
          </a:p>
          <a:p>
            <a:pPr marL="742920" indent="-742920">
              <a:buFont typeface="+mj-lt"/>
              <a:buAutoNum type="arabicPeriod" startAt="6"/>
            </a:pPr>
            <a:endParaRPr lang="en-US" sz="3500" dirty="0">
              <a:solidFill>
                <a:srgbClr val="000066"/>
              </a:solidFill>
            </a:endParaRPr>
          </a:p>
          <a:p>
            <a:pPr marL="742920" indent="-742920">
              <a:buFont typeface="+mj-lt"/>
              <a:buAutoNum type="arabicPeriod" startAt="6"/>
            </a:pPr>
            <a:r>
              <a:rPr lang="en-US" sz="3500" dirty="0">
                <a:solidFill>
                  <a:srgbClr val="000066"/>
                </a:solidFill>
              </a:rPr>
              <a:t>PUBLIC ACCESS to chemical ingredient information in products / ON-PACKAGE DISCLOSURE</a:t>
            </a:r>
          </a:p>
          <a:p>
            <a:pPr marL="742920" indent="-742920">
              <a:buFont typeface="+mj-lt"/>
              <a:buAutoNum type="arabicPeriod" startAt="6"/>
            </a:pPr>
            <a:endParaRPr lang="en-US" sz="3500" dirty="0">
              <a:solidFill>
                <a:srgbClr val="000066"/>
              </a:solidFill>
            </a:endParaRPr>
          </a:p>
          <a:p>
            <a:pPr marL="742920" indent="-742920">
              <a:buFont typeface="+mj-lt"/>
              <a:buAutoNum type="arabicPeriod" startAt="6"/>
            </a:pPr>
            <a:r>
              <a:rPr lang="en-US" sz="3500" dirty="0">
                <a:solidFill>
                  <a:srgbClr val="000066"/>
                </a:solidFill>
              </a:rPr>
              <a:t>LACK OF STANDARDIZATION of disclosure formats across sectors and governments </a:t>
            </a:r>
          </a:p>
          <a:p>
            <a:pPr marL="742920" indent="-742920">
              <a:buFont typeface="+mj-lt"/>
              <a:buAutoNum type="arabicPeriod" startAt="6"/>
            </a:pPr>
            <a:endParaRPr lang="en-US" sz="3500" dirty="0">
              <a:solidFill>
                <a:srgbClr val="000066"/>
              </a:solidFill>
            </a:endParaRPr>
          </a:p>
          <a:p>
            <a:pPr marL="742920" indent="-742920">
              <a:buFont typeface="+mj-lt"/>
              <a:buAutoNum type="arabicPeriod" startAt="6"/>
            </a:pPr>
            <a:r>
              <a:rPr lang="en-US" sz="3500" dirty="0">
                <a:solidFill>
                  <a:srgbClr val="000066"/>
                </a:solidFill>
              </a:rPr>
              <a:t>DISCLOSURE OF HAZARDS of the chemicals in the products</a:t>
            </a:r>
          </a:p>
          <a:p>
            <a:pPr marL="742920" indent="-742920">
              <a:buFont typeface="+mj-lt"/>
              <a:buAutoNum type="arabicPeriod" startAt="6"/>
            </a:pPr>
            <a:endParaRPr lang="en-US" sz="3500" dirty="0">
              <a:solidFill>
                <a:srgbClr val="000066"/>
              </a:solidFill>
            </a:endParaRPr>
          </a:p>
          <a:p>
            <a:pPr marL="742920" indent="-742920">
              <a:buFont typeface="+mj-lt"/>
              <a:buAutoNum type="arabicPeriod" startAt="6"/>
            </a:pPr>
            <a:r>
              <a:rPr lang="en-US" sz="3500" dirty="0">
                <a:solidFill>
                  <a:srgbClr val="000066"/>
                </a:solidFill>
              </a:rPr>
              <a:t>ENFORCEMENT of product disclosure: either doing it or lack thereof </a:t>
            </a:r>
          </a:p>
          <a:p>
            <a:endParaRPr lang="en-US" dirty="0">
              <a:solidFill>
                <a:srgbClr val="000066"/>
              </a:solidFill>
            </a:endParaRPr>
          </a:p>
        </p:txBody>
      </p:sp>
    </p:spTree>
    <p:extLst>
      <p:ext uri="{BB962C8B-B14F-4D97-AF65-F5344CB8AC3E}">
        <p14:creationId xmlns:p14="http://schemas.microsoft.com/office/powerpoint/2010/main" val="3210064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177166"/>
            <a:ext cx="13167360" cy="1194434"/>
          </a:xfrm>
        </p:spPr>
        <p:txBody>
          <a:bodyPr/>
          <a:lstStyle/>
          <a:p>
            <a:r>
              <a:rPr lang="en-US" dirty="0" smtClean="0">
                <a:solidFill>
                  <a:srgbClr val="000066"/>
                </a:solidFill>
              </a:rPr>
              <a:t>Speakers</a:t>
            </a:r>
            <a:endParaRPr lang="en-US" dirty="0">
              <a:solidFill>
                <a:srgbClr val="000066"/>
              </a:solidFill>
            </a:endParaRPr>
          </a:p>
        </p:txBody>
      </p:sp>
      <p:sp>
        <p:nvSpPr>
          <p:cNvPr id="3" name="Content Placeholder 2"/>
          <p:cNvSpPr>
            <a:spLocks noGrp="1"/>
          </p:cNvSpPr>
          <p:nvPr>
            <p:ph idx="1"/>
          </p:nvPr>
        </p:nvSpPr>
        <p:spPr>
          <a:xfrm>
            <a:off x="740674" y="4953000"/>
            <a:ext cx="3602728" cy="1407796"/>
          </a:xfrm>
        </p:spPr>
        <p:txBody>
          <a:bodyPr>
            <a:normAutofit fontScale="85000" lnSpcReduction="10000"/>
          </a:bodyPr>
          <a:lstStyle/>
          <a:p>
            <a:pPr marL="0" indent="0" algn="ctr">
              <a:buNone/>
            </a:pPr>
            <a:r>
              <a:rPr lang="en-US" sz="3200" dirty="0">
                <a:solidFill>
                  <a:srgbClr val="000066"/>
                </a:solidFill>
              </a:rPr>
              <a:t>Terri Goldberg, </a:t>
            </a:r>
          </a:p>
          <a:p>
            <a:pPr marL="0" indent="0" algn="ctr">
              <a:buNone/>
            </a:pPr>
            <a:r>
              <a:rPr lang="en-US" sz="3200" dirty="0">
                <a:solidFill>
                  <a:srgbClr val="000066"/>
                </a:solidFill>
              </a:rPr>
              <a:t>Executive Director, </a:t>
            </a:r>
          </a:p>
          <a:p>
            <a:pPr marL="0" indent="0" algn="ctr">
              <a:buNone/>
            </a:pPr>
            <a:r>
              <a:rPr lang="en-US" sz="3200" dirty="0">
                <a:solidFill>
                  <a:srgbClr val="000066"/>
                </a:solidFill>
              </a:rPr>
              <a:t>NEWMOA</a:t>
            </a:r>
          </a:p>
        </p:txBody>
      </p:sp>
      <p:sp>
        <p:nvSpPr>
          <p:cNvPr id="4" name="Slide Number Placeholder 3"/>
          <p:cNvSpPr>
            <a:spLocks noGrp="1"/>
          </p:cNvSpPr>
          <p:nvPr>
            <p:ph type="sldNum" sz="quarter" idx="12"/>
          </p:nvPr>
        </p:nvSpPr>
        <p:spPr/>
        <p:txBody>
          <a:bodyPr/>
          <a:lstStyle/>
          <a:p>
            <a:fld id="{B3353C06-1C34-4ACF-8E76-5F1B1ED06260}" type="slidenum">
              <a:rPr lang="en-US" smtClean="0"/>
              <a:t>15</a:t>
            </a:fld>
            <a:endParaRPr lang="en-US"/>
          </a:p>
        </p:txBody>
      </p:sp>
      <p:sp>
        <p:nvSpPr>
          <p:cNvPr id="5" name="AutoShape 2" descr="https://static.wixstatic.com/media/a2c2a6_a4d26535f5a64de0a2e604b67db238c0~mv2_d_1476_1476_s_2.jpg/v1/fill/w_413,h_284,al_c,q_80,usm_0.66_1.00_0.01/a2c2a6_a4d26535f5a64de0a2e604b67db238c0~mv2_d_1476_1476_s_2.webp"/>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6" tIns="45718" rIns="91436" bIns="45718"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8076" y="1905001"/>
            <a:ext cx="3269324" cy="224714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8" name="Picture 4" descr="C:\Users\Mark Rossi\Downloads\Jon Smie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2" y="1867656"/>
            <a:ext cx="2590799" cy="25907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752600"/>
            <a:ext cx="2685566" cy="2707051"/>
          </a:xfrm>
          <a:prstGeom prst="rect">
            <a:avLst/>
          </a:prstGeom>
          <a:ln w="228600" cap="sq" cmpd="thickThin">
            <a:solidFill>
              <a:srgbClr val="000000"/>
            </a:solidFill>
            <a:prstDash val="solid"/>
            <a:miter lim="800000"/>
          </a:ln>
          <a:effectLst>
            <a:innerShdw blurRad="76200">
              <a:srgbClr val="000000"/>
            </a:innerShdw>
          </a:effectLst>
        </p:spPr>
      </p:pic>
      <p:sp>
        <p:nvSpPr>
          <p:cNvPr id="11" name="Content Placeholder 2"/>
          <p:cNvSpPr txBox="1">
            <a:spLocks/>
          </p:cNvSpPr>
          <p:nvPr/>
        </p:nvSpPr>
        <p:spPr>
          <a:xfrm>
            <a:off x="5410200" y="4800600"/>
            <a:ext cx="3602728" cy="1828800"/>
          </a:xfrm>
          <a:prstGeom prst="rect">
            <a:avLst/>
          </a:prstGeom>
        </p:spPr>
        <p:txBody>
          <a:bodyPr vert="horz" lIns="130543" tIns="65273" rIns="130543" bIns="65273" rtlCol="0">
            <a:normAutofit fontScale="85000" lnSpcReduction="10000"/>
          </a:bodyPr>
          <a:lstStyle>
            <a:lvl1pPr marL="489566" indent="-489566" algn="l" defTabSz="1305505" rtl="0" eaLnBrk="1" latinLnBrk="0" hangingPunct="1">
              <a:spcBef>
                <a:spcPct val="20000"/>
              </a:spcBef>
              <a:buFont typeface="Arial" panose="020B0604020202020204" pitchFamily="34" charset="0"/>
              <a:buChar char="•"/>
              <a:defRPr sz="4600" kern="1200">
                <a:solidFill>
                  <a:schemeClr val="tx1"/>
                </a:solidFill>
                <a:latin typeface="Corbel" panose="020B0503020204020204" pitchFamily="34" charset="0"/>
                <a:ea typeface="+mn-ea"/>
                <a:cs typeface="+mn-cs"/>
              </a:defRPr>
            </a:lvl1pPr>
            <a:lvl2pPr marL="1060723" indent="-407974" algn="l" defTabSz="1305505" rtl="0" eaLnBrk="1" latinLnBrk="0" hangingPunct="1">
              <a:spcBef>
                <a:spcPct val="20000"/>
              </a:spcBef>
              <a:buFont typeface="Arial" panose="020B0604020202020204" pitchFamily="34" charset="0"/>
              <a:buChar char="–"/>
              <a:defRPr sz="4000" kern="1200">
                <a:solidFill>
                  <a:schemeClr val="tx1"/>
                </a:solidFill>
                <a:latin typeface="Corbel" panose="020B0503020204020204" pitchFamily="34" charset="0"/>
                <a:ea typeface="+mn-ea"/>
                <a:cs typeface="+mn-cs"/>
              </a:defRPr>
            </a:lvl2pPr>
            <a:lvl3pPr marL="1631880" indent="-326372" algn="l" defTabSz="1305505" rtl="0" eaLnBrk="1" latinLnBrk="0" hangingPunct="1">
              <a:spcBef>
                <a:spcPct val="20000"/>
              </a:spcBef>
              <a:buFont typeface="Arial" panose="020B0604020202020204" pitchFamily="34" charset="0"/>
              <a:buChar char="•"/>
              <a:defRPr sz="3400" kern="1200">
                <a:solidFill>
                  <a:schemeClr val="tx1"/>
                </a:solidFill>
                <a:latin typeface="Corbel" panose="020B0503020204020204" pitchFamily="34" charset="0"/>
                <a:ea typeface="+mn-ea"/>
                <a:cs typeface="+mn-cs"/>
              </a:defRPr>
            </a:lvl3pPr>
            <a:lvl4pPr marL="2284629" indent="-326372" algn="l" defTabSz="1305505"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4pPr>
            <a:lvl5pPr marL="2937379" indent="-326372" algn="l" defTabSz="1305505"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5pPr>
            <a:lvl6pPr marL="3590126"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2879"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5632"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48385"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marL="0" indent="0" algn="ctr">
              <a:buNone/>
            </a:pPr>
            <a:r>
              <a:rPr lang="en-US" sz="3200" dirty="0">
                <a:solidFill>
                  <a:srgbClr val="000066"/>
                </a:solidFill>
              </a:rPr>
              <a:t>Jon </a:t>
            </a:r>
            <a:r>
              <a:rPr lang="en-US" sz="3200" dirty="0" err="1">
                <a:solidFill>
                  <a:srgbClr val="000066"/>
                </a:solidFill>
              </a:rPr>
              <a:t>Smieja</a:t>
            </a:r>
            <a:r>
              <a:rPr lang="en-US" sz="3200" dirty="0">
                <a:solidFill>
                  <a:srgbClr val="000066"/>
                </a:solidFill>
              </a:rPr>
              <a:t>, </a:t>
            </a:r>
          </a:p>
          <a:p>
            <a:pPr marL="0" indent="0" algn="ctr">
              <a:buNone/>
            </a:pPr>
            <a:r>
              <a:rPr lang="en-US" sz="3200" dirty="0">
                <a:solidFill>
                  <a:srgbClr val="000066"/>
                </a:solidFill>
              </a:rPr>
              <a:t>Corporate Sustainability Manager, </a:t>
            </a:r>
          </a:p>
          <a:p>
            <a:pPr marL="0" indent="0" algn="ctr">
              <a:buNone/>
            </a:pPr>
            <a:r>
              <a:rPr lang="en-US" sz="3200" dirty="0">
                <a:solidFill>
                  <a:srgbClr val="000066"/>
                </a:solidFill>
              </a:rPr>
              <a:t>Andersen Windows</a:t>
            </a:r>
          </a:p>
        </p:txBody>
      </p:sp>
      <p:sp>
        <p:nvSpPr>
          <p:cNvPr id="12" name="Content Placeholder 2"/>
          <p:cNvSpPr txBox="1">
            <a:spLocks/>
          </p:cNvSpPr>
          <p:nvPr/>
        </p:nvSpPr>
        <p:spPr>
          <a:xfrm>
            <a:off x="10218078" y="4572000"/>
            <a:ext cx="3269324" cy="1828800"/>
          </a:xfrm>
          <a:prstGeom prst="rect">
            <a:avLst/>
          </a:prstGeom>
        </p:spPr>
        <p:txBody>
          <a:bodyPr vert="horz" lIns="130543" tIns="65273" rIns="130543" bIns="65273" rtlCol="0">
            <a:noAutofit/>
          </a:bodyPr>
          <a:lstStyle>
            <a:lvl1pPr marL="489566" indent="-489566" algn="l" defTabSz="1305505" rtl="0" eaLnBrk="1" latinLnBrk="0" hangingPunct="1">
              <a:spcBef>
                <a:spcPct val="20000"/>
              </a:spcBef>
              <a:buFont typeface="Arial" panose="020B0604020202020204" pitchFamily="34" charset="0"/>
              <a:buChar char="•"/>
              <a:defRPr sz="4600" kern="1200">
                <a:solidFill>
                  <a:schemeClr val="tx1"/>
                </a:solidFill>
                <a:latin typeface="Corbel" panose="020B0503020204020204" pitchFamily="34" charset="0"/>
                <a:ea typeface="+mn-ea"/>
                <a:cs typeface="+mn-cs"/>
              </a:defRPr>
            </a:lvl1pPr>
            <a:lvl2pPr marL="1060723" indent="-407974" algn="l" defTabSz="1305505" rtl="0" eaLnBrk="1" latinLnBrk="0" hangingPunct="1">
              <a:spcBef>
                <a:spcPct val="20000"/>
              </a:spcBef>
              <a:buFont typeface="Arial" panose="020B0604020202020204" pitchFamily="34" charset="0"/>
              <a:buChar char="–"/>
              <a:defRPr sz="4000" kern="1200">
                <a:solidFill>
                  <a:schemeClr val="tx1"/>
                </a:solidFill>
                <a:latin typeface="Corbel" panose="020B0503020204020204" pitchFamily="34" charset="0"/>
                <a:ea typeface="+mn-ea"/>
                <a:cs typeface="+mn-cs"/>
              </a:defRPr>
            </a:lvl2pPr>
            <a:lvl3pPr marL="1631880" indent="-326372" algn="l" defTabSz="1305505" rtl="0" eaLnBrk="1" latinLnBrk="0" hangingPunct="1">
              <a:spcBef>
                <a:spcPct val="20000"/>
              </a:spcBef>
              <a:buFont typeface="Arial" panose="020B0604020202020204" pitchFamily="34" charset="0"/>
              <a:buChar char="•"/>
              <a:defRPr sz="3400" kern="1200">
                <a:solidFill>
                  <a:schemeClr val="tx1"/>
                </a:solidFill>
                <a:latin typeface="Corbel" panose="020B0503020204020204" pitchFamily="34" charset="0"/>
                <a:ea typeface="+mn-ea"/>
                <a:cs typeface="+mn-cs"/>
              </a:defRPr>
            </a:lvl3pPr>
            <a:lvl4pPr marL="2284629" indent="-326372" algn="l" defTabSz="1305505"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4pPr>
            <a:lvl5pPr marL="2937379" indent="-326372" algn="l" defTabSz="1305505"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5pPr>
            <a:lvl6pPr marL="3590126"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2879"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5632"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48385"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marL="0" indent="0" algn="ctr">
              <a:buNone/>
            </a:pPr>
            <a:r>
              <a:rPr lang="en-US" sz="2600" dirty="0">
                <a:solidFill>
                  <a:srgbClr val="000066"/>
                </a:solidFill>
              </a:rPr>
              <a:t>Bobbi Wilding, </a:t>
            </a:r>
          </a:p>
          <a:p>
            <a:pPr marL="0" indent="0" algn="ctr">
              <a:buNone/>
            </a:pPr>
            <a:r>
              <a:rPr lang="en-US" sz="2600" dirty="0">
                <a:solidFill>
                  <a:srgbClr val="000066"/>
                </a:solidFill>
              </a:rPr>
              <a:t>Deputy Director,</a:t>
            </a:r>
          </a:p>
          <a:p>
            <a:pPr marL="0" indent="0" algn="ctr">
              <a:buNone/>
            </a:pPr>
            <a:r>
              <a:rPr lang="en-US" sz="2600" dirty="0">
                <a:solidFill>
                  <a:srgbClr val="000066"/>
                </a:solidFill>
              </a:rPr>
              <a:t>Clean and Healthy New York</a:t>
            </a:r>
          </a:p>
        </p:txBody>
      </p:sp>
      <p:sp>
        <p:nvSpPr>
          <p:cNvPr id="6" name="TextBox 5"/>
          <p:cNvSpPr txBox="1"/>
          <p:nvPr/>
        </p:nvSpPr>
        <p:spPr>
          <a:xfrm>
            <a:off x="5410200" y="6879852"/>
            <a:ext cx="4038600" cy="892548"/>
          </a:xfrm>
          <a:prstGeom prst="rect">
            <a:avLst/>
          </a:prstGeom>
          <a:noFill/>
        </p:spPr>
        <p:txBody>
          <a:bodyPr wrap="square" lIns="91436" tIns="45718" rIns="91436" bIns="45718" rtlCol="0">
            <a:spAutoFit/>
          </a:bodyPr>
          <a:lstStyle/>
          <a:p>
            <a:pPr algn="ctr"/>
            <a:r>
              <a:rPr lang="en-US" i="1" dirty="0" smtClean="0"/>
              <a:t>11:10-11:40</a:t>
            </a:r>
          </a:p>
          <a:p>
            <a:pPr algn="ctr"/>
            <a:r>
              <a:rPr lang="en-US" i="1" dirty="0" smtClean="0"/>
              <a:t>type your questions in chat</a:t>
            </a:r>
            <a:endParaRPr lang="en-US" i="1" dirty="0"/>
          </a:p>
        </p:txBody>
      </p:sp>
    </p:spTree>
    <p:extLst>
      <p:ext uri="{BB962C8B-B14F-4D97-AF65-F5344CB8AC3E}">
        <p14:creationId xmlns:p14="http://schemas.microsoft.com/office/powerpoint/2010/main" val="2375539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95" y="46925"/>
            <a:ext cx="19701000" cy="9234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27431" y="537671"/>
            <a:ext cx="10972800" cy="4546393"/>
          </a:xfrm>
        </p:spPr>
        <p:txBody>
          <a:bodyPr>
            <a:normAutofit fontScale="90000"/>
          </a:bodyPr>
          <a:lstStyle/>
          <a:p>
            <a:pPr algn="l"/>
            <a:r>
              <a:rPr lang="en-US" b="1" dirty="0" smtClean="0"/>
              <a:t>BizNGO </a:t>
            </a:r>
            <a:r>
              <a:rPr lang="en-US" b="1" dirty="0"/>
              <a:t>– IC2 Chemical Ingredient </a:t>
            </a:r>
            <a:r>
              <a:rPr lang="en-US" b="1" dirty="0">
                <a:solidFill>
                  <a:srgbClr val="000066"/>
                </a:solidFill>
              </a:rPr>
              <a:t>Disclosure </a:t>
            </a:r>
            <a:br>
              <a:rPr lang="en-US" b="1" dirty="0">
                <a:solidFill>
                  <a:srgbClr val="000066"/>
                </a:solidFill>
              </a:rPr>
            </a:br>
            <a:r>
              <a:rPr lang="en-US" b="1" dirty="0">
                <a:solidFill>
                  <a:srgbClr val="000066"/>
                </a:solidFill>
              </a:rPr>
              <a:t>Principles</a:t>
            </a:r>
            <a:br>
              <a:rPr lang="en-US" b="1" dirty="0">
                <a:solidFill>
                  <a:srgbClr val="000066"/>
                </a:solidFill>
              </a:rPr>
            </a:br>
            <a:r>
              <a:rPr lang="en-US" b="1" dirty="0">
                <a:solidFill>
                  <a:srgbClr val="000066"/>
                </a:solidFill>
              </a:rPr>
              <a:t/>
            </a:r>
            <a:br>
              <a:rPr lang="en-US" b="1" dirty="0">
                <a:solidFill>
                  <a:srgbClr val="000066"/>
                </a:solidFill>
              </a:rPr>
            </a:br>
            <a:r>
              <a:rPr lang="en-US" b="1" dirty="0">
                <a:solidFill>
                  <a:srgbClr val="000066"/>
                </a:solidFill>
              </a:rPr>
              <a:t>December 2020</a:t>
            </a:r>
            <a:endParaRPr lang="en-US" sz="4800" b="1" dirty="0"/>
          </a:p>
        </p:txBody>
      </p:sp>
      <p:grpSp>
        <p:nvGrpSpPr>
          <p:cNvPr id="5" name="Group 4">
            <a:extLst>
              <a:ext uri="{FF2B5EF4-FFF2-40B4-BE49-F238E27FC236}">
                <a16:creationId xmlns="" xmlns:a16="http://schemas.microsoft.com/office/drawing/2014/main" id="{AEADD429-9A52-406E-B78B-5CFC324D3FB3}"/>
              </a:ext>
            </a:extLst>
          </p:cNvPr>
          <p:cNvGrpSpPr/>
          <p:nvPr/>
        </p:nvGrpSpPr>
        <p:grpSpPr>
          <a:xfrm>
            <a:off x="212901" y="7534508"/>
            <a:ext cx="5510918" cy="658368"/>
            <a:chOff x="177417" y="6278757"/>
            <a:chExt cx="4592432" cy="548640"/>
          </a:xfrm>
        </p:grpSpPr>
        <p:pic>
          <p:nvPicPr>
            <p:cNvPr id="7" name="Picture 3" descr="C:\Users\Mark S. Rossi\Box Sync\RootAdmin\Comms\Graphics &amp; Logos\CPA\CPA_Logo_no_white_backgroun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17" y="6278757"/>
              <a:ext cx="1940662" cy="468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6B531C04-DD86-4B3F-86CF-793672B07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9168" y="6278757"/>
              <a:ext cx="2020681" cy="548640"/>
            </a:xfrm>
            <a:prstGeom prst="rect">
              <a:avLst/>
            </a:prstGeom>
          </p:spPr>
        </p:pic>
      </p:grpSp>
    </p:spTree>
    <p:extLst>
      <p:ext uri="{BB962C8B-B14F-4D97-AF65-F5344CB8AC3E}">
        <p14:creationId xmlns:p14="http://schemas.microsoft.com/office/powerpoint/2010/main" val="19417874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F8896E-83FF-47D5-BBB4-2EFC7E22D6A6}"/>
              </a:ext>
            </a:extLst>
          </p:cNvPr>
          <p:cNvSpPr>
            <a:spLocks noGrp="1"/>
          </p:cNvSpPr>
          <p:nvPr>
            <p:ph type="title"/>
          </p:nvPr>
        </p:nvSpPr>
        <p:spPr/>
        <p:txBody>
          <a:bodyPr/>
          <a:lstStyle/>
          <a:p>
            <a:r>
              <a:rPr lang="en-US" b="1" dirty="0"/>
              <a:t>December 2019 Meeting </a:t>
            </a:r>
          </a:p>
        </p:txBody>
      </p:sp>
      <p:sp>
        <p:nvSpPr>
          <p:cNvPr id="3" name="Content Placeholder 2">
            <a:extLst>
              <a:ext uri="{FF2B5EF4-FFF2-40B4-BE49-F238E27FC236}">
                <a16:creationId xmlns="" xmlns:a16="http://schemas.microsoft.com/office/drawing/2014/main" id="{D3944AF2-4897-412D-B781-5817AB6965A3}"/>
              </a:ext>
            </a:extLst>
          </p:cNvPr>
          <p:cNvSpPr>
            <a:spLocks noGrp="1"/>
          </p:cNvSpPr>
          <p:nvPr>
            <p:ph idx="1"/>
          </p:nvPr>
        </p:nvSpPr>
        <p:spPr>
          <a:xfrm>
            <a:off x="1005839" y="1482938"/>
            <a:ext cx="12618720" cy="5599054"/>
          </a:xfrm>
        </p:spPr>
        <p:txBody>
          <a:bodyPr>
            <a:normAutofit lnSpcReduction="10000"/>
          </a:bodyPr>
          <a:lstStyle/>
          <a:p>
            <a:r>
              <a:rPr lang="en-US" dirty="0"/>
              <a:t>Successful stakeholder meeting in Cambridge, MA to initiate process for developing a set of Chemical Ingredient Disclosure Principles; followed 2019 BizNGO annual meeting</a:t>
            </a:r>
          </a:p>
          <a:p>
            <a:r>
              <a:rPr lang="en-US" dirty="0"/>
              <a:t>Participants: </a:t>
            </a:r>
          </a:p>
          <a:p>
            <a:pPr lvl="1"/>
            <a:r>
              <a:rPr lang="en-US" dirty="0"/>
              <a:t>State &amp; local representatives from CA, MA, MN, NY, OR, WA, SF, King County, OR Metro</a:t>
            </a:r>
          </a:p>
          <a:p>
            <a:pPr lvl="1"/>
            <a:r>
              <a:rPr lang="en-US" dirty="0"/>
              <a:t>Companies, including RB, Google, GOJO, Clorox, Human Scale, Anderson, Seventh Generation, Milliken, &amp; more</a:t>
            </a:r>
          </a:p>
          <a:p>
            <a:pPr lvl="1"/>
            <a:r>
              <a:rPr lang="en-US" dirty="0"/>
              <a:t>NGOs, including Clean &amp; Healthy NY, Breast Cancer Prevention, Women’s Voices for the Earth, Toxic-Free Future, Center for Environmental Health, NRDC, HPD, &amp; more </a:t>
            </a:r>
          </a:p>
          <a:p>
            <a:r>
              <a:rPr lang="en-US" b="1" dirty="0"/>
              <a:t>Purpose: To initiate the development of a set of principles for ingredient disclosure to help inform future programs &amp; policies to which a wide array of stakeholders can agree </a:t>
            </a:r>
          </a:p>
          <a:p>
            <a:endParaRPr lang="en-US" dirty="0"/>
          </a:p>
          <a:p>
            <a:endParaRPr lang="en-US" dirty="0"/>
          </a:p>
          <a:p>
            <a:endParaRPr lang="en-US" dirty="0"/>
          </a:p>
        </p:txBody>
      </p:sp>
      <p:sp>
        <p:nvSpPr>
          <p:cNvPr id="4" name="Slide Number Placeholder 3">
            <a:extLst>
              <a:ext uri="{FF2B5EF4-FFF2-40B4-BE49-F238E27FC236}">
                <a16:creationId xmlns="" xmlns:a16="http://schemas.microsoft.com/office/drawing/2014/main" id="{89B27F56-6FE9-4DD5-AC41-9FEE61B3A69F}"/>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872808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2B3A3B-5584-4FCB-BE73-00F22FBE67E4}"/>
              </a:ext>
            </a:extLst>
          </p:cNvPr>
          <p:cNvSpPr>
            <a:spLocks noGrp="1"/>
          </p:cNvSpPr>
          <p:nvPr>
            <p:ph type="title"/>
          </p:nvPr>
        </p:nvSpPr>
        <p:spPr/>
        <p:txBody>
          <a:bodyPr>
            <a:normAutofit/>
          </a:bodyPr>
          <a:lstStyle/>
          <a:p>
            <a:r>
              <a:rPr lang="en-US" dirty="0"/>
              <a:t>IC2 – CPA Report</a:t>
            </a:r>
            <a:br>
              <a:rPr lang="en-US" dirty="0"/>
            </a:br>
            <a:r>
              <a:rPr lang="en-US" sz="2600" dirty="0">
                <a:hlinkClick r:id="rId2"/>
              </a:rPr>
              <a:t>https://www.theic2.org/article/download-pdf/file_name/IC2-CPA_ChemicalDisclosure_ReviewPaper_FINAL.pdf</a:t>
            </a:r>
            <a:endParaRPr lang="en-US" sz="2600" dirty="0"/>
          </a:p>
        </p:txBody>
      </p:sp>
      <p:sp>
        <p:nvSpPr>
          <p:cNvPr id="4" name="Slide Number Placeholder 3">
            <a:extLst>
              <a:ext uri="{FF2B5EF4-FFF2-40B4-BE49-F238E27FC236}">
                <a16:creationId xmlns="" xmlns:a16="http://schemas.microsoft.com/office/drawing/2014/main" id="{41730C5E-D05D-429F-A2B4-C406B865E652}"/>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18</a:t>
            </a:fld>
            <a:endParaRPr lang="en-US" dirty="0">
              <a:solidFill>
                <a:prstClr val="black">
                  <a:tint val="75000"/>
                </a:prstClr>
              </a:solidFill>
            </a:endParaRPr>
          </a:p>
        </p:txBody>
      </p:sp>
      <p:pic>
        <p:nvPicPr>
          <p:cNvPr id="9" name="Content Placeholder 8">
            <a:extLst>
              <a:ext uri="{FF2B5EF4-FFF2-40B4-BE49-F238E27FC236}">
                <a16:creationId xmlns="" xmlns:a16="http://schemas.microsoft.com/office/drawing/2014/main" id="{E4EBEC5B-A291-436D-8D04-5970A1B11CD0}"/>
              </a:ext>
            </a:extLst>
          </p:cNvPr>
          <p:cNvPicPr>
            <a:picLocks noGrp="1" noChangeAspect="1"/>
          </p:cNvPicPr>
          <p:nvPr>
            <p:ph idx="1"/>
          </p:nvPr>
        </p:nvPicPr>
        <p:blipFill rotWithShape="1">
          <a:blip r:embed="rId3"/>
          <a:srcRect l="31370" t="12731" r="33122" b="4774"/>
          <a:stretch/>
        </p:blipFill>
        <p:spPr>
          <a:xfrm>
            <a:off x="4922875" y="1741284"/>
            <a:ext cx="4784651" cy="6252865"/>
          </a:xfrm>
          <a:prstGeom prst="rect">
            <a:avLst/>
          </a:prstGeom>
        </p:spPr>
      </p:pic>
    </p:spTree>
    <p:extLst>
      <p:ext uri="{BB962C8B-B14F-4D97-AF65-F5344CB8AC3E}">
        <p14:creationId xmlns:p14="http://schemas.microsoft.com/office/powerpoint/2010/main" val="1427383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B958C0-ABB7-47C1-B158-9890364BC479}"/>
              </a:ext>
            </a:extLst>
          </p:cNvPr>
          <p:cNvSpPr>
            <a:spLocks noGrp="1"/>
          </p:cNvSpPr>
          <p:nvPr>
            <p:ph type="title"/>
          </p:nvPr>
        </p:nvSpPr>
        <p:spPr/>
        <p:txBody>
          <a:bodyPr/>
          <a:lstStyle/>
          <a:p>
            <a:r>
              <a:rPr lang="en-US" dirty="0"/>
              <a:t>Spreadsheet</a:t>
            </a:r>
            <a:br>
              <a:rPr lang="en-US" dirty="0"/>
            </a:br>
            <a:r>
              <a:rPr lang="en-US" sz="2900" dirty="0"/>
              <a:t>Download from </a:t>
            </a:r>
            <a:r>
              <a:rPr lang="en-US" sz="2900" dirty="0">
                <a:hlinkClick r:id="rId2"/>
              </a:rPr>
              <a:t>https://www.theic2.org/publications</a:t>
            </a:r>
            <a:endParaRPr lang="en-US" sz="2900" dirty="0"/>
          </a:p>
        </p:txBody>
      </p:sp>
      <p:pic>
        <p:nvPicPr>
          <p:cNvPr id="5" name="Content Placeholder 4">
            <a:extLst>
              <a:ext uri="{FF2B5EF4-FFF2-40B4-BE49-F238E27FC236}">
                <a16:creationId xmlns="" xmlns:a16="http://schemas.microsoft.com/office/drawing/2014/main" id="{235C12D5-D562-480A-A554-FA450A76D9EA}"/>
              </a:ext>
            </a:extLst>
          </p:cNvPr>
          <p:cNvPicPr>
            <a:picLocks noGrp="1" noChangeAspect="1"/>
          </p:cNvPicPr>
          <p:nvPr>
            <p:ph idx="1"/>
          </p:nvPr>
        </p:nvPicPr>
        <p:blipFill rotWithShape="1">
          <a:blip r:embed="rId3"/>
          <a:srcRect l="1176" t="26403" r="377" b="4546"/>
          <a:stretch/>
        </p:blipFill>
        <p:spPr>
          <a:xfrm>
            <a:off x="179276" y="1747995"/>
            <a:ext cx="14271845" cy="5564363"/>
          </a:xfrm>
          <a:prstGeom prst="rect">
            <a:avLst/>
          </a:prstGeom>
        </p:spPr>
      </p:pic>
      <p:sp>
        <p:nvSpPr>
          <p:cNvPr id="4" name="Slide Number Placeholder 3">
            <a:extLst>
              <a:ext uri="{FF2B5EF4-FFF2-40B4-BE49-F238E27FC236}">
                <a16:creationId xmlns="" xmlns:a16="http://schemas.microsoft.com/office/drawing/2014/main" id="{AA562269-9FD6-43C4-BFF4-2C037669AE96}"/>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2565647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47" y="304800"/>
            <a:ext cx="12918814"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3353C06-1C34-4ACF-8E76-5F1B1ED06260}" type="slidenum">
              <a:rPr lang="en-US" smtClean="0"/>
              <a:t>2</a:t>
            </a:fld>
            <a:endParaRPr lang="en-US"/>
          </a:p>
        </p:txBody>
      </p:sp>
      <p:sp>
        <p:nvSpPr>
          <p:cNvPr id="3" name="Rounded Rectangle 2"/>
          <p:cNvSpPr/>
          <p:nvPr/>
        </p:nvSpPr>
        <p:spPr>
          <a:xfrm>
            <a:off x="762000" y="4191000"/>
            <a:ext cx="12649200" cy="1447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spcCol="0" rtlCol="0" anchor="ctr"/>
          <a:lstStyle/>
          <a:p>
            <a:r>
              <a:rPr lang="en-US" sz="2000" dirty="0">
                <a:solidFill>
                  <a:srgbClr val="000066"/>
                </a:solidFill>
              </a:rPr>
              <a:t>				                   Solutions to PFAS  in</a:t>
            </a:r>
          </a:p>
          <a:p>
            <a:r>
              <a:rPr lang="en-US" sz="2000" dirty="0">
                <a:solidFill>
                  <a:srgbClr val="000066"/>
                </a:solidFill>
              </a:rPr>
              <a:t>Contact: Cheri Peele	           Contact: Shari Franjevic                Food Service Ware	     Contact: Mark Rossi</a:t>
            </a:r>
          </a:p>
          <a:p>
            <a:r>
              <a:rPr lang="en-US" sz="2000" dirty="0">
                <a:solidFill>
                  <a:srgbClr val="000066"/>
                </a:solidFill>
              </a:rPr>
              <a:t>cheri@cleanproduction.org       shari@cleanproduction.org     Contact: Kayla Williams            mark@cleanproduction.org </a:t>
            </a:r>
          </a:p>
          <a:p>
            <a:r>
              <a:rPr lang="en-US" sz="2000" dirty="0">
                <a:solidFill>
                  <a:srgbClr val="000066"/>
                </a:solidFill>
              </a:rPr>
              <a:t>				                    kayla@cleanproduction.org</a:t>
            </a:r>
          </a:p>
        </p:txBody>
      </p:sp>
      <p:sp>
        <p:nvSpPr>
          <p:cNvPr id="4" name="Rectangle 3"/>
          <p:cNvSpPr/>
          <p:nvPr/>
        </p:nvSpPr>
        <p:spPr>
          <a:xfrm>
            <a:off x="10363200" y="3962400"/>
            <a:ext cx="289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spcCol="0" rtlCol="0" anchor="ctr"/>
          <a:lstStyle/>
          <a:p>
            <a:pPr algn="ctr"/>
            <a:endParaRPr lang="en-US"/>
          </a:p>
        </p:txBody>
      </p:sp>
      <p:sp>
        <p:nvSpPr>
          <p:cNvPr id="6" name="Rectangle 5"/>
          <p:cNvSpPr/>
          <p:nvPr/>
        </p:nvSpPr>
        <p:spPr>
          <a:xfrm>
            <a:off x="6248400" y="381000"/>
            <a:ext cx="7010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spcCol="0" rtlCol="0" anchor="ctr"/>
          <a:lstStyle/>
          <a:p>
            <a:pPr algn="ctr"/>
            <a:endParaRPr lang="en-US"/>
          </a:p>
        </p:txBody>
      </p:sp>
    </p:spTree>
    <p:extLst>
      <p:ext uri="{BB962C8B-B14F-4D97-AF65-F5344CB8AC3E}">
        <p14:creationId xmlns:p14="http://schemas.microsoft.com/office/powerpoint/2010/main" val="3902775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BB261C-971C-4D6E-8B6D-3B518AF3471E}"/>
              </a:ext>
            </a:extLst>
          </p:cNvPr>
          <p:cNvSpPr>
            <a:spLocks noGrp="1"/>
          </p:cNvSpPr>
          <p:nvPr>
            <p:ph type="title"/>
          </p:nvPr>
        </p:nvSpPr>
        <p:spPr/>
        <p:txBody>
          <a:bodyPr/>
          <a:lstStyle/>
          <a:p>
            <a:r>
              <a:rPr lang="en-US" b="1" dirty="0"/>
              <a:t>Developing Principles: Overall Questions </a:t>
            </a:r>
          </a:p>
        </p:txBody>
      </p:sp>
      <p:sp>
        <p:nvSpPr>
          <p:cNvPr id="3" name="Content Placeholder 2">
            <a:extLst>
              <a:ext uri="{FF2B5EF4-FFF2-40B4-BE49-F238E27FC236}">
                <a16:creationId xmlns="" xmlns:a16="http://schemas.microsoft.com/office/drawing/2014/main" id="{A60070F6-C61D-468C-A35C-6B1E04A5F73A}"/>
              </a:ext>
            </a:extLst>
          </p:cNvPr>
          <p:cNvSpPr>
            <a:spLocks noGrp="1"/>
          </p:cNvSpPr>
          <p:nvPr>
            <p:ph idx="1"/>
          </p:nvPr>
        </p:nvSpPr>
        <p:spPr>
          <a:xfrm>
            <a:off x="1005839" y="1482938"/>
            <a:ext cx="12618720" cy="5599054"/>
          </a:xfrm>
        </p:spPr>
        <p:txBody>
          <a:bodyPr>
            <a:normAutofit/>
          </a:bodyPr>
          <a:lstStyle/>
          <a:p>
            <a:r>
              <a:rPr lang="en-US" sz="5300" dirty="0"/>
              <a:t>Aspirational? </a:t>
            </a:r>
          </a:p>
          <a:p>
            <a:r>
              <a:rPr lang="en-US" sz="5300" dirty="0"/>
              <a:t>How operational?</a:t>
            </a:r>
          </a:p>
          <a:p>
            <a:r>
              <a:rPr lang="en-US" sz="5300" dirty="0"/>
              <a:t>Definitions of key terms </a:t>
            </a:r>
          </a:p>
          <a:p>
            <a:r>
              <a:rPr lang="en-US" sz="5300" dirty="0"/>
              <a:t>Challenges with information flow/access within supply chains </a:t>
            </a:r>
          </a:p>
          <a:p>
            <a:r>
              <a:rPr lang="en-US" sz="5300" b="1" dirty="0"/>
              <a:t>Principles Plus Guidance </a:t>
            </a:r>
          </a:p>
        </p:txBody>
      </p:sp>
      <p:sp>
        <p:nvSpPr>
          <p:cNvPr id="4" name="Slide Number Placeholder 3">
            <a:extLst>
              <a:ext uri="{FF2B5EF4-FFF2-40B4-BE49-F238E27FC236}">
                <a16:creationId xmlns="" xmlns:a16="http://schemas.microsoft.com/office/drawing/2014/main" id="{DA6E1132-2797-4AF2-A620-74AC45BDEC42}"/>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3821872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4EED5B-3077-4757-91E2-A64376C48C22}"/>
              </a:ext>
            </a:extLst>
          </p:cNvPr>
          <p:cNvSpPr>
            <a:spLocks noGrp="1"/>
          </p:cNvSpPr>
          <p:nvPr>
            <p:ph type="title"/>
          </p:nvPr>
        </p:nvSpPr>
        <p:spPr/>
        <p:txBody>
          <a:bodyPr/>
          <a:lstStyle/>
          <a:p>
            <a:r>
              <a:rPr lang="en-US" b="1" dirty="0"/>
              <a:t>Key Issues Debated in Developing Principles </a:t>
            </a:r>
          </a:p>
        </p:txBody>
      </p:sp>
      <p:sp>
        <p:nvSpPr>
          <p:cNvPr id="3" name="Content Placeholder 2">
            <a:extLst>
              <a:ext uri="{FF2B5EF4-FFF2-40B4-BE49-F238E27FC236}">
                <a16:creationId xmlns="" xmlns:a16="http://schemas.microsoft.com/office/drawing/2014/main" id="{513F0F77-2491-4FE8-9711-8587F6B5C87B}"/>
              </a:ext>
            </a:extLst>
          </p:cNvPr>
          <p:cNvSpPr>
            <a:spLocks noGrp="1"/>
          </p:cNvSpPr>
          <p:nvPr>
            <p:ph idx="1"/>
          </p:nvPr>
        </p:nvSpPr>
        <p:spPr>
          <a:xfrm>
            <a:off x="1005839" y="1676940"/>
            <a:ext cx="12928438" cy="5460923"/>
          </a:xfrm>
        </p:spPr>
        <p:txBody>
          <a:bodyPr>
            <a:normAutofit lnSpcReduction="10000"/>
          </a:bodyPr>
          <a:lstStyle/>
          <a:p>
            <a:r>
              <a:rPr lang="en-US" sz="4800" dirty="0"/>
              <a:t>Reporting on intentionally added ingredients </a:t>
            </a:r>
            <a:endParaRPr lang="en-US" altLang="en-US" sz="4800" dirty="0"/>
          </a:p>
          <a:p>
            <a:r>
              <a:rPr lang="en-US" altLang="en-US" sz="4800" dirty="0">
                <a:ea typeface="MS Mincho" panose="02020609040205080304" pitchFamily="49" charset="-128"/>
                <a:cs typeface="Times New Roman" panose="02020603050405020304" pitchFamily="18" charset="0"/>
              </a:rPr>
              <a:t>Non-functional ingredients/incidental ingredients/contaminants</a:t>
            </a:r>
          </a:p>
          <a:p>
            <a:r>
              <a:rPr lang="en-US" sz="4800" dirty="0"/>
              <a:t>Criteria for specifying chemicals of concern for disclosure </a:t>
            </a:r>
          </a:p>
          <a:p>
            <a:r>
              <a:rPr lang="en-US" altLang="en-US" sz="4800" dirty="0"/>
              <a:t>Confidential business information (CBI)</a:t>
            </a:r>
          </a:p>
          <a:p>
            <a:r>
              <a:rPr lang="en-US" sz="4800" dirty="0"/>
              <a:t>Data gaps &amp; need for improved/complete hazard information </a:t>
            </a:r>
          </a:p>
          <a:p>
            <a:endParaRPr lang="en-US" altLang="en-US" sz="4800" dirty="0"/>
          </a:p>
          <a:p>
            <a:endParaRPr lang="en-US" altLang="en-US" dirty="0"/>
          </a:p>
          <a:p>
            <a:endParaRPr lang="en-US" altLang="en-US" dirty="0"/>
          </a:p>
          <a:p>
            <a:endParaRPr lang="en-US" altLang="en-US" dirty="0"/>
          </a:p>
          <a:p>
            <a:endParaRPr lang="en-US" dirty="0"/>
          </a:p>
        </p:txBody>
      </p:sp>
      <p:sp>
        <p:nvSpPr>
          <p:cNvPr id="4" name="Slide Number Placeholder 3">
            <a:extLst>
              <a:ext uri="{FF2B5EF4-FFF2-40B4-BE49-F238E27FC236}">
                <a16:creationId xmlns="" xmlns:a16="http://schemas.microsoft.com/office/drawing/2014/main" id="{6B406AEA-6846-4D57-9DCE-A6D5B11D22C8}"/>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2466598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9480CD-62EA-40BE-A8E2-237ADAA5A331}"/>
              </a:ext>
            </a:extLst>
          </p:cNvPr>
          <p:cNvSpPr>
            <a:spLocks noGrp="1"/>
          </p:cNvSpPr>
          <p:nvPr>
            <p:ph type="title"/>
          </p:nvPr>
        </p:nvSpPr>
        <p:spPr/>
        <p:txBody>
          <a:bodyPr/>
          <a:lstStyle/>
          <a:p>
            <a:r>
              <a:rPr lang="en-US" b="1" dirty="0"/>
              <a:t>Reporting on Intentionally Added Ingredients </a:t>
            </a:r>
          </a:p>
        </p:txBody>
      </p:sp>
      <p:sp>
        <p:nvSpPr>
          <p:cNvPr id="3" name="Content Placeholder 2">
            <a:extLst>
              <a:ext uri="{FF2B5EF4-FFF2-40B4-BE49-F238E27FC236}">
                <a16:creationId xmlns="" xmlns:a16="http://schemas.microsoft.com/office/drawing/2014/main" id="{FEE67AF6-7AE5-4662-AF1F-BD753BA97F29}"/>
              </a:ext>
            </a:extLst>
          </p:cNvPr>
          <p:cNvSpPr>
            <a:spLocks noGrp="1"/>
          </p:cNvSpPr>
          <p:nvPr>
            <p:ph idx="1"/>
          </p:nvPr>
        </p:nvSpPr>
        <p:spPr>
          <a:xfrm>
            <a:off x="1005840" y="1647575"/>
            <a:ext cx="13152612" cy="5773813"/>
          </a:xfrm>
        </p:spPr>
        <p:txBody>
          <a:bodyPr>
            <a:normAutofit/>
          </a:bodyPr>
          <a:lstStyle/>
          <a:p>
            <a:r>
              <a:rPr lang="en-US" sz="3400" dirty="0"/>
              <a:t>Thresholds for disclosure of intentionally added ingredients or none?</a:t>
            </a:r>
          </a:p>
          <a:p>
            <a:r>
              <a:rPr lang="en-US" sz="3400" dirty="0"/>
              <a:t>Hazard characteristics? </a:t>
            </a:r>
          </a:p>
          <a:p>
            <a:r>
              <a:rPr lang="en-US" sz="3400" dirty="0"/>
              <a:t>The children’s product requirements set the limits disclosure of  intentionally added ingredients as the practical quantification limit (PQL)</a:t>
            </a:r>
          </a:p>
          <a:p>
            <a:r>
              <a:rPr lang="en-US" sz="3400" dirty="0"/>
              <a:t>The HPD Open Standard allows companies to report to different threshold levels, including 100 ppm &amp; 1,000 ppm </a:t>
            </a:r>
          </a:p>
          <a:p>
            <a:r>
              <a:rPr lang="en-US" sz="3400" b="1" dirty="0"/>
              <a:t>“Disclose all intentionally added chemical ingredients. Disclosure comprises identity of the chemical ingredient, including name(s), CAS registry number, function, presence on specified lists of chemicals of concern, &amp; other chemical hazard characteristics of the ingredient.” </a:t>
            </a:r>
            <a:endParaRPr lang="en-US" sz="3400"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 xmlns:a16="http://schemas.microsoft.com/office/drawing/2014/main" id="{1A0B9624-45D7-421B-BFAD-6B78010D8D61}"/>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770464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4D44D9-3D8A-43DA-A3CE-2A90C6506FCB}"/>
              </a:ext>
            </a:extLst>
          </p:cNvPr>
          <p:cNvSpPr>
            <a:spLocks noGrp="1"/>
          </p:cNvSpPr>
          <p:nvPr>
            <p:ph type="title"/>
          </p:nvPr>
        </p:nvSpPr>
        <p:spPr/>
        <p:txBody>
          <a:bodyPr/>
          <a:lstStyle/>
          <a:p>
            <a:r>
              <a:rPr lang="en-US" b="1" dirty="0"/>
              <a:t>Definition of Intentionally Added Ingredient</a:t>
            </a:r>
          </a:p>
        </p:txBody>
      </p:sp>
      <p:sp>
        <p:nvSpPr>
          <p:cNvPr id="3" name="Content Placeholder 2">
            <a:extLst>
              <a:ext uri="{FF2B5EF4-FFF2-40B4-BE49-F238E27FC236}">
                <a16:creationId xmlns="" xmlns:a16="http://schemas.microsoft.com/office/drawing/2014/main" id="{AC6D7AC7-8F76-43AC-BF37-F0ED8DF92270}"/>
              </a:ext>
            </a:extLst>
          </p:cNvPr>
          <p:cNvSpPr>
            <a:spLocks noGrp="1"/>
          </p:cNvSpPr>
          <p:nvPr>
            <p:ph idx="1"/>
          </p:nvPr>
        </p:nvSpPr>
        <p:spPr>
          <a:xfrm>
            <a:off x="1112028" y="1766107"/>
            <a:ext cx="12618720" cy="5599054"/>
          </a:xfrm>
        </p:spPr>
        <p:txBody>
          <a:bodyPr/>
          <a:lstStyle/>
          <a:p>
            <a:pPr marL="0" indent="0">
              <a:buNone/>
            </a:pPr>
            <a:r>
              <a:rPr lang="en-US" sz="3800" b="1" dirty="0"/>
              <a:t>“a chemical that a manufacturer has intentionally added to a designated product &amp; that has a functional or technical effect in the designated product, including, but not limited to, the components of intentionally added fragrance ingredients &amp; colorants &amp; intentional breakdown products of an added chemical that also have a functional or technical effect in the designated product” (Source: State of California, Senate Bill No. 258, Cleaning Product Right to Know Act, October 15, 2017)</a:t>
            </a:r>
          </a:p>
          <a:p>
            <a:endParaRPr lang="en-US" dirty="0"/>
          </a:p>
        </p:txBody>
      </p:sp>
      <p:sp>
        <p:nvSpPr>
          <p:cNvPr id="4" name="Slide Number Placeholder 3">
            <a:extLst>
              <a:ext uri="{FF2B5EF4-FFF2-40B4-BE49-F238E27FC236}">
                <a16:creationId xmlns="" xmlns:a16="http://schemas.microsoft.com/office/drawing/2014/main" id="{B9898BEA-6638-4A47-96F6-E3FF3743F4D1}"/>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1719418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C822A9-5D68-488B-AD78-92431F7A273B}"/>
              </a:ext>
            </a:extLst>
          </p:cNvPr>
          <p:cNvSpPr>
            <a:spLocks noGrp="1"/>
          </p:cNvSpPr>
          <p:nvPr>
            <p:ph type="title"/>
          </p:nvPr>
        </p:nvSpPr>
        <p:spPr/>
        <p:txBody>
          <a:bodyPr/>
          <a:lstStyle/>
          <a:p>
            <a:r>
              <a:rPr lang="en-US" altLang="en-US" b="1" dirty="0">
                <a:ea typeface="MS Mincho" panose="02020609040205080304" pitchFamily="49" charset="-128"/>
                <a:cs typeface="Times New Roman" panose="02020603050405020304" pitchFamily="18" charset="0"/>
              </a:rPr>
              <a:t>Non-functional Ingredients</a:t>
            </a:r>
            <a:endParaRPr lang="en-US" dirty="0"/>
          </a:p>
        </p:txBody>
      </p:sp>
      <p:sp>
        <p:nvSpPr>
          <p:cNvPr id="3" name="Content Placeholder 2">
            <a:extLst>
              <a:ext uri="{FF2B5EF4-FFF2-40B4-BE49-F238E27FC236}">
                <a16:creationId xmlns="" xmlns:a16="http://schemas.microsoft.com/office/drawing/2014/main" id="{F0A24A01-EE6E-41EC-A428-E282F6F269E6}"/>
              </a:ext>
            </a:extLst>
          </p:cNvPr>
          <p:cNvSpPr>
            <a:spLocks noGrp="1"/>
          </p:cNvSpPr>
          <p:nvPr>
            <p:ph idx="1"/>
          </p:nvPr>
        </p:nvSpPr>
        <p:spPr>
          <a:xfrm>
            <a:off x="1005840" y="1498436"/>
            <a:ext cx="12618720" cy="6052738"/>
          </a:xfrm>
        </p:spPr>
        <p:txBody>
          <a:bodyPr>
            <a:normAutofit fontScale="92500" lnSpcReduction="10000"/>
          </a:bodyPr>
          <a:lstStyle/>
          <a:p>
            <a:pPr marL="0" indent="0">
              <a:buNone/>
            </a:pPr>
            <a:r>
              <a:rPr lang="en-US" dirty="0"/>
              <a:t>Significant debate on the definition</a:t>
            </a:r>
          </a:p>
          <a:p>
            <a:r>
              <a:rPr lang="en-US" b="1" dirty="0"/>
              <a:t>“Nonfunctional constituent: a chemical that has no functional or technical effect on the designated product &amp; is present as an </a:t>
            </a:r>
            <a:r>
              <a:rPr lang="en-US" b="1" i="1" dirty="0"/>
              <a:t>incidental component</a:t>
            </a:r>
            <a:r>
              <a:rPr lang="en-US" b="1" dirty="0"/>
              <a:t> of an intentionally added ingredient, a breakdown product of an intentionally added ingredient, or a byproduct of the manufacturing process.”</a:t>
            </a:r>
          </a:p>
          <a:p>
            <a:pPr marL="0" indent="0">
              <a:buNone/>
            </a:pPr>
            <a:endParaRPr lang="en-US" b="1" dirty="0"/>
          </a:p>
          <a:p>
            <a:pPr marL="0" indent="0">
              <a:buNone/>
            </a:pPr>
            <a:r>
              <a:rPr lang="en-US" b="1" dirty="0"/>
              <a:t>“Incidental component: </a:t>
            </a:r>
          </a:p>
          <a:p>
            <a:r>
              <a:rPr lang="en-US" b="1" dirty="0"/>
              <a:t>(1) a chemical which was added during the manufacturing process at any point in a product, a raw material, or an ingredient’s supply chain, but which has no functional or technical effect in the finished product, including an unreacted chemical; or</a:t>
            </a:r>
          </a:p>
          <a:p>
            <a:r>
              <a:rPr lang="en-US" b="1" dirty="0"/>
              <a:t>(2) a chemical present in the environment as a contaminant which was introduced into a product, a raw material, or a product ingredient at any point in the supply chain for the product, raw material, or ingredient, as a result of the use of an environmental medium, such as a naturally occurring mineral, air, soil, or water, in the manufacturing process.”</a:t>
            </a:r>
          </a:p>
          <a:p>
            <a:pPr marL="0" indent="0">
              <a:buNone/>
            </a:pPr>
            <a:endParaRPr lang="en-US" b="1" dirty="0"/>
          </a:p>
          <a:p>
            <a:endParaRPr lang="en-US" dirty="0"/>
          </a:p>
          <a:p>
            <a:endParaRPr lang="en-US" dirty="0"/>
          </a:p>
        </p:txBody>
      </p:sp>
      <p:sp>
        <p:nvSpPr>
          <p:cNvPr id="4" name="Slide Number Placeholder 3">
            <a:extLst>
              <a:ext uri="{FF2B5EF4-FFF2-40B4-BE49-F238E27FC236}">
                <a16:creationId xmlns="" xmlns:a16="http://schemas.microsoft.com/office/drawing/2014/main" id="{822DB2F7-BF4D-4C3E-844C-F0865F7475AF}"/>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9177608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62471C-334D-4FB3-BE96-8056245E8868}"/>
              </a:ext>
            </a:extLst>
          </p:cNvPr>
          <p:cNvSpPr>
            <a:spLocks noGrp="1"/>
          </p:cNvSpPr>
          <p:nvPr>
            <p:ph type="title"/>
          </p:nvPr>
        </p:nvSpPr>
        <p:spPr/>
        <p:txBody>
          <a:bodyPr/>
          <a:lstStyle/>
          <a:p>
            <a:r>
              <a:rPr lang="en-US" b="1" dirty="0"/>
              <a:t>Specifying Chemicals of Concern</a:t>
            </a:r>
          </a:p>
        </p:txBody>
      </p:sp>
      <p:sp>
        <p:nvSpPr>
          <p:cNvPr id="3" name="Content Placeholder 2">
            <a:extLst>
              <a:ext uri="{FF2B5EF4-FFF2-40B4-BE49-F238E27FC236}">
                <a16:creationId xmlns="" xmlns:a16="http://schemas.microsoft.com/office/drawing/2014/main" id="{91BAD839-5E5D-42DC-886B-DA1A20BEF7FE}"/>
              </a:ext>
            </a:extLst>
          </p:cNvPr>
          <p:cNvSpPr>
            <a:spLocks noGrp="1"/>
          </p:cNvSpPr>
          <p:nvPr>
            <p:ph idx="1"/>
          </p:nvPr>
        </p:nvSpPr>
        <p:spPr>
          <a:xfrm>
            <a:off x="1005839" y="1481832"/>
            <a:ext cx="12618720" cy="6439159"/>
          </a:xfrm>
        </p:spPr>
        <p:txBody>
          <a:bodyPr>
            <a:noAutofit/>
          </a:bodyPr>
          <a:lstStyle/>
          <a:p>
            <a:r>
              <a:rPr lang="en-US" sz="3800" dirty="0"/>
              <a:t>Include reference lists from existing legislation?</a:t>
            </a:r>
          </a:p>
          <a:p>
            <a:r>
              <a:rPr lang="en-US" sz="3800" dirty="0"/>
              <a:t>More general – just list hazard characteristics?</a:t>
            </a:r>
          </a:p>
          <a:p>
            <a:r>
              <a:rPr lang="en-US" b="1" dirty="0"/>
              <a:t>“Chemicals of concern, i.e., substances that are known or suspected hazards to human health or the environment, including carcinogens, mutagens, reproductive/developmental toxicants, endocrine disruptors, asthmagens, &amp; allergens… </a:t>
            </a:r>
            <a:r>
              <a:rPr lang="en-US" dirty="0"/>
              <a:t>.”</a:t>
            </a:r>
          </a:p>
          <a:p>
            <a:r>
              <a:rPr lang="en-US" b="1" dirty="0"/>
              <a:t>“Specified list of chemicals of concern: </a:t>
            </a:r>
          </a:p>
          <a:p>
            <a:pPr lvl="1"/>
            <a:r>
              <a:rPr lang="en-US" b="1" dirty="0"/>
              <a:t>CA Cleaning Product Right to Know Act of 2017 (SB 258) Designated or CA Cosmetic Fragrance &amp; Flavor Right to Know Act (SB 312) </a:t>
            </a:r>
          </a:p>
          <a:p>
            <a:pPr lvl="1"/>
            <a:r>
              <a:rPr lang="en-US" b="1" dirty="0" err="1"/>
              <a:t>ChemSec</a:t>
            </a:r>
            <a:r>
              <a:rPr lang="en-US" b="1" dirty="0"/>
              <a:t> SIN List</a:t>
            </a:r>
          </a:p>
          <a:p>
            <a:pPr lvl="1"/>
            <a:r>
              <a:rPr lang="en-US" b="1" dirty="0"/>
              <a:t>GreenScreen List Translator LT-1 &amp; Benchmark 1 chemicals  </a:t>
            </a:r>
          </a:p>
          <a:p>
            <a:pPr lvl="1"/>
            <a:r>
              <a:rPr lang="en-US" b="1" dirty="0"/>
              <a:t>NY State Lists of Chemicals of Concern”</a:t>
            </a:r>
            <a:endParaRPr lang="en-US" sz="3800" b="1" dirty="0"/>
          </a:p>
        </p:txBody>
      </p:sp>
      <p:sp>
        <p:nvSpPr>
          <p:cNvPr id="4" name="Slide Number Placeholder 3">
            <a:extLst>
              <a:ext uri="{FF2B5EF4-FFF2-40B4-BE49-F238E27FC236}">
                <a16:creationId xmlns="" xmlns:a16="http://schemas.microsoft.com/office/drawing/2014/main" id="{ABB13706-D150-43B5-A12F-E45C30AF5E7A}"/>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217728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40DC66-DF01-4AAE-A111-6EB11449BE94}"/>
              </a:ext>
            </a:extLst>
          </p:cNvPr>
          <p:cNvSpPr>
            <a:spLocks noGrp="1"/>
          </p:cNvSpPr>
          <p:nvPr>
            <p:ph type="title"/>
          </p:nvPr>
        </p:nvSpPr>
        <p:spPr/>
        <p:txBody>
          <a:bodyPr/>
          <a:lstStyle/>
          <a:p>
            <a:r>
              <a:rPr lang="en-US" b="1" dirty="0"/>
              <a:t>Chemical Hazard Characteristics</a:t>
            </a:r>
          </a:p>
        </p:txBody>
      </p:sp>
      <p:sp>
        <p:nvSpPr>
          <p:cNvPr id="3" name="Content Placeholder 2">
            <a:extLst>
              <a:ext uri="{FF2B5EF4-FFF2-40B4-BE49-F238E27FC236}">
                <a16:creationId xmlns="" xmlns:a16="http://schemas.microsoft.com/office/drawing/2014/main" id="{41B72A51-B075-4756-989F-F2CD3D458B3E}"/>
              </a:ext>
            </a:extLst>
          </p:cNvPr>
          <p:cNvSpPr>
            <a:spLocks noGrp="1"/>
          </p:cNvSpPr>
          <p:nvPr>
            <p:ph idx="1"/>
          </p:nvPr>
        </p:nvSpPr>
        <p:spPr/>
        <p:txBody>
          <a:bodyPr/>
          <a:lstStyle/>
          <a:p>
            <a:pPr marL="0" indent="0">
              <a:buNone/>
            </a:pPr>
            <a:r>
              <a:rPr lang="en-US" b="1" dirty="0"/>
              <a:t>“Chemical hazard characteristics</a:t>
            </a:r>
            <a:r>
              <a:rPr lang="en-US" dirty="0"/>
              <a:t> </a:t>
            </a:r>
            <a:r>
              <a:rPr lang="en-US" b="1" dirty="0"/>
              <a:t>as defined by:</a:t>
            </a:r>
          </a:p>
          <a:p>
            <a:pPr lvl="0"/>
            <a:r>
              <a:rPr lang="en-US" b="1" dirty="0"/>
              <a:t>Globally Harmonized System (GHS) of Classification and Labeling hazard phrases (H-phrases) or</a:t>
            </a:r>
          </a:p>
          <a:p>
            <a:pPr lvl="0"/>
            <a:r>
              <a:rPr lang="en-US" b="1" dirty="0"/>
              <a:t>GreenScreen® for Safer Chemical and GreenScreen scores. </a:t>
            </a:r>
          </a:p>
          <a:p>
            <a:r>
              <a:rPr lang="en-US" b="1" dirty="0"/>
              <a:t>For example, H-phrases are contained within a GHS compliant Product Safety Sheet and/or can be separately shared; and GreenScreen scores are listed in Health Product Declarations (HPDs).”</a:t>
            </a:r>
          </a:p>
          <a:p>
            <a:endParaRPr lang="en-US" dirty="0"/>
          </a:p>
        </p:txBody>
      </p:sp>
      <p:sp>
        <p:nvSpPr>
          <p:cNvPr id="4" name="Slide Number Placeholder 3">
            <a:extLst>
              <a:ext uri="{FF2B5EF4-FFF2-40B4-BE49-F238E27FC236}">
                <a16:creationId xmlns="" xmlns:a16="http://schemas.microsoft.com/office/drawing/2014/main" id="{38B1E349-9D7A-4F34-B555-1A17C82EE7F6}"/>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25442878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6D3B0F-F5D9-4B9A-95B0-C84A86AEAC42}"/>
              </a:ext>
            </a:extLst>
          </p:cNvPr>
          <p:cNvSpPr>
            <a:spLocks noGrp="1"/>
          </p:cNvSpPr>
          <p:nvPr>
            <p:ph type="title"/>
          </p:nvPr>
        </p:nvSpPr>
        <p:spPr/>
        <p:txBody>
          <a:bodyPr/>
          <a:lstStyle/>
          <a:p>
            <a:r>
              <a:rPr lang="en-US" b="1" dirty="0"/>
              <a:t>Confidential Business Information (CBI)</a:t>
            </a:r>
          </a:p>
        </p:txBody>
      </p:sp>
      <p:sp>
        <p:nvSpPr>
          <p:cNvPr id="3" name="Content Placeholder 2">
            <a:extLst>
              <a:ext uri="{FF2B5EF4-FFF2-40B4-BE49-F238E27FC236}">
                <a16:creationId xmlns="" xmlns:a16="http://schemas.microsoft.com/office/drawing/2014/main" id="{8652D062-4B80-4E95-8872-AF27B373EECC}"/>
              </a:ext>
            </a:extLst>
          </p:cNvPr>
          <p:cNvSpPr>
            <a:spLocks noGrp="1"/>
          </p:cNvSpPr>
          <p:nvPr>
            <p:ph idx="1"/>
          </p:nvPr>
        </p:nvSpPr>
        <p:spPr/>
        <p:txBody>
          <a:bodyPr/>
          <a:lstStyle/>
          <a:p>
            <a:pPr marL="0" indent="0">
              <a:buNone/>
            </a:pPr>
            <a:r>
              <a:rPr lang="en-US" sz="4300" dirty="0"/>
              <a:t>Most of the existing state laws allow for some CBI (a.k.a. trade secret) claims </a:t>
            </a:r>
          </a:p>
          <a:p>
            <a:pPr marL="0" indent="0">
              <a:buNone/>
            </a:pPr>
            <a:r>
              <a:rPr lang="en-US" sz="4300" dirty="0"/>
              <a:t>Examples of CBI include:</a:t>
            </a:r>
          </a:p>
          <a:p>
            <a:pPr lvl="0"/>
            <a:r>
              <a:rPr lang="en-US" sz="4300" dirty="0"/>
              <a:t>Specific chemical identities</a:t>
            </a:r>
          </a:p>
          <a:p>
            <a:pPr lvl="0"/>
            <a:r>
              <a:rPr lang="en-US" sz="4300" dirty="0"/>
              <a:t>Market-share data, such as the # of products sold in the U.S. or a state/year</a:t>
            </a:r>
          </a:p>
          <a:p>
            <a:pPr lvl="0"/>
            <a:r>
              <a:rPr lang="en-US" sz="4300" dirty="0"/>
              <a:t>Supply-chain relationships </a:t>
            </a:r>
          </a:p>
          <a:p>
            <a:endParaRPr lang="en-US" dirty="0"/>
          </a:p>
        </p:txBody>
      </p:sp>
      <p:sp>
        <p:nvSpPr>
          <p:cNvPr id="4" name="Slide Number Placeholder 3">
            <a:extLst>
              <a:ext uri="{FF2B5EF4-FFF2-40B4-BE49-F238E27FC236}">
                <a16:creationId xmlns="" xmlns:a16="http://schemas.microsoft.com/office/drawing/2014/main" id="{FBDE4799-6F45-4D98-9B06-5D6299BA168D}"/>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3559238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F4013C-7215-410D-AB07-872AB79590EA}"/>
              </a:ext>
            </a:extLst>
          </p:cNvPr>
          <p:cNvSpPr>
            <a:spLocks noGrp="1"/>
          </p:cNvSpPr>
          <p:nvPr>
            <p:ph type="title"/>
          </p:nvPr>
        </p:nvSpPr>
        <p:spPr/>
        <p:txBody>
          <a:bodyPr/>
          <a:lstStyle/>
          <a:p>
            <a:r>
              <a:rPr lang="en-US" b="1" dirty="0"/>
              <a:t>CBI Debate</a:t>
            </a:r>
          </a:p>
        </p:txBody>
      </p:sp>
      <p:sp>
        <p:nvSpPr>
          <p:cNvPr id="3" name="Content Placeholder 2">
            <a:extLst>
              <a:ext uri="{FF2B5EF4-FFF2-40B4-BE49-F238E27FC236}">
                <a16:creationId xmlns="" xmlns:a16="http://schemas.microsoft.com/office/drawing/2014/main" id="{687EB5B9-7F8F-4CB1-B747-6C5BEE767047}"/>
              </a:ext>
            </a:extLst>
          </p:cNvPr>
          <p:cNvSpPr>
            <a:spLocks noGrp="1"/>
          </p:cNvSpPr>
          <p:nvPr>
            <p:ph idx="1"/>
          </p:nvPr>
        </p:nvSpPr>
        <p:spPr>
          <a:xfrm>
            <a:off x="1005839" y="1502961"/>
            <a:ext cx="12618720" cy="6335764"/>
          </a:xfrm>
        </p:spPr>
        <p:txBody>
          <a:bodyPr>
            <a:normAutofit/>
          </a:bodyPr>
          <a:lstStyle/>
          <a:p>
            <a:r>
              <a:rPr lang="en-US" sz="3400" dirty="0"/>
              <a:t>What should companies be able to claim as CBI? </a:t>
            </a:r>
          </a:p>
          <a:p>
            <a:r>
              <a:rPr lang="en-US" sz="3400" dirty="0"/>
              <a:t>Recognize need for certain level of CBI</a:t>
            </a:r>
          </a:p>
          <a:p>
            <a:r>
              <a:rPr lang="en-US" sz="3100" b="1" dirty="0"/>
              <a:t>“Signatories to these Principles recognize the need to </a:t>
            </a:r>
            <a:r>
              <a:rPr lang="en-US" sz="3100" b="1"/>
              <a:t>protect CBI in </a:t>
            </a:r>
            <a:r>
              <a:rPr lang="en-US" sz="3100" b="1" dirty="0"/>
              <a:t>limited situations when protection of the information is </a:t>
            </a:r>
            <a:r>
              <a:rPr lang="en-US" sz="3100" b="1"/>
              <a:t>justified &amp; </a:t>
            </a:r>
            <a:r>
              <a:rPr lang="en-US" sz="3100" b="1" dirty="0"/>
              <a:t>substantiated.” </a:t>
            </a:r>
          </a:p>
          <a:p>
            <a:r>
              <a:rPr lang="en-US" sz="3100" b="1" dirty="0"/>
              <a:t>“Chemicals of concern, i.e., substances that are known or suspected hazards to human health or the environment… are not confidential business information”</a:t>
            </a:r>
            <a:endParaRPr lang="en-US" sz="3100" dirty="0"/>
          </a:p>
          <a:p>
            <a:endParaRPr lang="en-US" dirty="0"/>
          </a:p>
          <a:p>
            <a:endParaRPr lang="en-US" dirty="0"/>
          </a:p>
          <a:p>
            <a:endParaRPr lang="en-US" dirty="0"/>
          </a:p>
        </p:txBody>
      </p:sp>
      <p:sp>
        <p:nvSpPr>
          <p:cNvPr id="4" name="Slide Number Placeholder 3">
            <a:extLst>
              <a:ext uri="{FF2B5EF4-FFF2-40B4-BE49-F238E27FC236}">
                <a16:creationId xmlns="" xmlns:a16="http://schemas.microsoft.com/office/drawing/2014/main" id="{D8C12165-0EDE-44E5-A0C6-AD85D41CA48A}"/>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28</a:t>
            </a:fld>
            <a:endParaRPr lang="en-US" dirty="0">
              <a:solidFill>
                <a:prstClr val="black">
                  <a:tint val="75000"/>
                </a:prstClr>
              </a:solidFill>
            </a:endParaRPr>
          </a:p>
        </p:txBody>
      </p:sp>
      <p:pic>
        <p:nvPicPr>
          <p:cNvPr id="5" name="Picture 4">
            <a:extLst>
              <a:ext uri="{FF2B5EF4-FFF2-40B4-BE49-F238E27FC236}">
                <a16:creationId xmlns="" xmlns:a16="http://schemas.microsoft.com/office/drawing/2014/main" id="{31BCBBCB-8108-468F-A62C-7EC4C0CF67BC}"/>
              </a:ext>
            </a:extLst>
          </p:cNvPr>
          <p:cNvPicPr>
            <a:picLocks noChangeAspect="1"/>
          </p:cNvPicPr>
          <p:nvPr/>
        </p:nvPicPr>
        <p:blipFill>
          <a:blip r:embed="rId2"/>
          <a:stretch>
            <a:fillRect/>
          </a:stretch>
        </p:blipFill>
        <p:spPr>
          <a:xfrm>
            <a:off x="2678310" y="5559462"/>
            <a:ext cx="9273785" cy="2279263"/>
          </a:xfrm>
          <a:prstGeom prst="rect">
            <a:avLst/>
          </a:prstGeom>
        </p:spPr>
      </p:pic>
    </p:spTree>
    <p:extLst>
      <p:ext uri="{BB962C8B-B14F-4D97-AF65-F5344CB8AC3E}">
        <p14:creationId xmlns:p14="http://schemas.microsoft.com/office/powerpoint/2010/main" val="616444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4257D1-C5DF-4B57-997D-45B2A54E822C}"/>
              </a:ext>
            </a:extLst>
          </p:cNvPr>
          <p:cNvSpPr>
            <a:spLocks noGrp="1"/>
          </p:cNvSpPr>
          <p:nvPr>
            <p:ph type="title"/>
          </p:nvPr>
        </p:nvSpPr>
        <p:spPr/>
        <p:txBody>
          <a:bodyPr/>
          <a:lstStyle/>
          <a:p>
            <a:r>
              <a:rPr lang="en-US" b="1" dirty="0"/>
              <a:t>Need for Improved Hazard Information </a:t>
            </a:r>
          </a:p>
        </p:txBody>
      </p:sp>
      <p:sp>
        <p:nvSpPr>
          <p:cNvPr id="3" name="Content Placeholder 2">
            <a:extLst>
              <a:ext uri="{FF2B5EF4-FFF2-40B4-BE49-F238E27FC236}">
                <a16:creationId xmlns="" xmlns:a16="http://schemas.microsoft.com/office/drawing/2014/main" id="{A3E5229A-8EC3-468A-BB29-4EB9CBF6B98D}"/>
              </a:ext>
            </a:extLst>
          </p:cNvPr>
          <p:cNvSpPr>
            <a:spLocks noGrp="1"/>
          </p:cNvSpPr>
          <p:nvPr>
            <p:ph idx="1"/>
          </p:nvPr>
        </p:nvSpPr>
        <p:spPr/>
        <p:txBody>
          <a:bodyPr>
            <a:normAutofit/>
          </a:bodyPr>
          <a:lstStyle/>
          <a:p>
            <a:r>
              <a:rPr lang="en-US" sz="3400" dirty="0"/>
              <a:t>How do we interpret gaps in hazard data? </a:t>
            </a:r>
          </a:p>
          <a:p>
            <a:r>
              <a:rPr lang="en-US" sz="3400" dirty="0"/>
              <a:t>What’s good science?</a:t>
            </a:r>
          </a:p>
          <a:p>
            <a:r>
              <a:rPr lang="en-US" sz="3400" b="1" dirty="0"/>
              <a:t>“Advocate for filling data gaps by characterizing the hazards of chemicals</a:t>
            </a:r>
            <a:r>
              <a:rPr lang="en-US" sz="3400" dirty="0"/>
              <a:t>. </a:t>
            </a:r>
            <a:r>
              <a:rPr lang="en-US" sz="3400" b="1" dirty="0"/>
              <a:t>Chemicals lacking safety data can neither be assumed safe nor unsafe.”</a:t>
            </a:r>
          </a:p>
          <a:p>
            <a:r>
              <a:rPr lang="en-US" sz="3400" b="1" dirty="0"/>
              <a:t>“We support efforts by governments, businesses, universities, &amp; NGOs to fill chemical hazard data gaps with scientifically validated characterizations of the hazards of chemicals, to use validated non-animal testing methods where appropriate, &amp; to publicly share the findings.”</a:t>
            </a:r>
          </a:p>
          <a:p>
            <a:endParaRPr lang="en-US" dirty="0"/>
          </a:p>
        </p:txBody>
      </p:sp>
      <p:sp>
        <p:nvSpPr>
          <p:cNvPr id="4" name="Slide Number Placeholder 3">
            <a:extLst>
              <a:ext uri="{FF2B5EF4-FFF2-40B4-BE49-F238E27FC236}">
                <a16:creationId xmlns="" xmlns:a16="http://schemas.microsoft.com/office/drawing/2014/main" id="{075D4F21-1B01-47F9-BE5F-9FC0B172E2D3}"/>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1128008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13167360" cy="1194434"/>
          </a:xfrm>
        </p:spPr>
        <p:txBody>
          <a:bodyPr/>
          <a:lstStyle/>
          <a:p>
            <a:r>
              <a:rPr lang="en-US" dirty="0" smtClean="0">
                <a:solidFill>
                  <a:srgbClr val="000066"/>
                </a:solidFill>
              </a:rPr>
              <a:t>Thank you to our sponsors!</a:t>
            </a:r>
            <a:endParaRPr lang="en-US" dirty="0">
              <a:solidFill>
                <a:srgbClr val="000066"/>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9698222" cy="42726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Clapping hands emoji clipart. Free download transparent .PNG | Creazil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6" tIns="45718" rIns="91436" bIns="45718" numCol="1" anchor="t" anchorCtr="0" compatLnSpc="1">
            <a:prstTxWarp prst="textNoShape">
              <a:avLst/>
            </a:prstTxWarp>
          </a:bodyPr>
          <a:lstStyle/>
          <a:p>
            <a:endParaRPr lang="en-US">
              <a:solidFill>
                <a:prstClr val="black"/>
              </a:solidFill>
            </a:endParaRPr>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5715001"/>
            <a:ext cx="6882908" cy="2270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B3353C06-1C34-4ACF-8E76-5F1B1ED06260}" type="slidenum">
              <a:rPr lang="en-US" smtClean="0"/>
              <a:t>3</a:t>
            </a:fld>
            <a:endParaRPr lang="en-US"/>
          </a:p>
        </p:txBody>
      </p:sp>
    </p:spTree>
    <p:extLst>
      <p:ext uri="{BB962C8B-B14F-4D97-AF65-F5344CB8AC3E}">
        <p14:creationId xmlns:p14="http://schemas.microsoft.com/office/powerpoint/2010/main" val="33550894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E58752-0B0C-4929-A35B-E106A00D0FDC}"/>
              </a:ext>
            </a:extLst>
          </p:cNvPr>
          <p:cNvSpPr>
            <a:spLocks noGrp="1"/>
          </p:cNvSpPr>
          <p:nvPr>
            <p:ph type="title"/>
          </p:nvPr>
        </p:nvSpPr>
        <p:spPr/>
        <p:txBody>
          <a:bodyPr/>
          <a:lstStyle/>
          <a:p>
            <a:r>
              <a:rPr lang="en-US" b="1" dirty="0"/>
              <a:t>Contacts </a:t>
            </a:r>
          </a:p>
        </p:txBody>
      </p:sp>
      <p:sp>
        <p:nvSpPr>
          <p:cNvPr id="3" name="Content Placeholder 2">
            <a:extLst>
              <a:ext uri="{FF2B5EF4-FFF2-40B4-BE49-F238E27FC236}">
                <a16:creationId xmlns="" xmlns:a16="http://schemas.microsoft.com/office/drawing/2014/main" id="{957D312D-0ECC-4826-9F37-CDEEFCC6C3B1}"/>
              </a:ext>
            </a:extLst>
          </p:cNvPr>
          <p:cNvSpPr>
            <a:spLocks noGrp="1"/>
          </p:cNvSpPr>
          <p:nvPr>
            <p:ph idx="1"/>
          </p:nvPr>
        </p:nvSpPr>
        <p:spPr/>
        <p:txBody>
          <a:bodyPr>
            <a:normAutofit/>
          </a:bodyPr>
          <a:lstStyle/>
          <a:p>
            <a:r>
              <a:rPr lang="en-US" sz="4300" dirty="0"/>
              <a:t>Terri Goldberg – </a:t>
            </a:r>
            <a:r>
              <a:rPr lang="en-US" sz="4300" dirty="0">
                <a:hlinkClick r:id="rId2"/>
              </a:rPr>
              <a:t>tgoldberg@newmoa.org</a:t>
            </a:r>
            <a:endParaRPr lang="en-US" sz="4300" dirty="0"/>
          </a:p>
          <a:p>
            <a:r>
              <a:rPr lang="en-US" sz="4300" dirty="0"/>
              <a:t>Melissa Nadeau – </a:t>
            </a:r>
            <a:r>
              <a:rPr lang="en-US" sz="4300" dirty="0">
                <a:hlinkClick r:id="rId2"/>
              </a:rPr>
              <a:t>mnadeau@newmoa.org</a:t>
            </a:r>
            <a:r>
              <a:rPr lang="en-US" sz="4300" dirty="0"/>
              <a:t> </a:t>
            </a:r>
          </a:p>
          <a:p>
            <a:r>
              <a:rPr lang="en-US" sz="4300" dirty="0"/>
              <a:t>Mark Rossi – </a:t>
            </a:r>
            <a:r>
              <a:rPr lang="en-US" sz="4300" dirty="0">
                <a:hlinkClick r:id="rId2"/>
              </a:rPr>
              <a:t>mark@cleanproduction.org</a:t>
            </a:r>
            <a:r>
              <a:rPr lang="en-US" sz="4300" dirty="0"/>
              <a:t> </a:t>
            </a:r>
          </a:p>
        </p:txBody>
      </p:sp>
      <p:sp>
        <p:nvSpPr>
          <p:cNvPr id="4" name="Slide Number Placeholder 3">
            <a:extLst>
              <a:ext uri="{FF2B5EF4-FFF2-40B4-BE49-F238E27FC236}">
                <a16:creationId xmlns="" xmlns:a16="http://schemas.microsoft.com/office/drawing/2014/main" id="{D286BA9A-415E-443E-95FF-E901E2E8CC59}"/>
              </a:ext>
            </a:extLst>
          </p:cNvPr>
          <p:cNvSpPr>
            <a:spLocks noGrp="1"/>
          </p:cNvSpPr>
          <p:nvPr>
            <p:ph type="sldNum" sz="quarter" idx="12"/>
          </p:nvPr>
        </p:nvSpPr>
        <p:spPr/>
        <p:txBody>
          <a:bodyPr/>
          <a:lstStyle/>
          <a:p>
            <a:fld id="{58EE82A9-491E-4CAD-BE88-C547924B782D}"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20033619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7BF3D7D-3858-7B43-A186-F63B65568355}"/>
              </a:ext>
            </a:extLst>
          </p:cNvPr>
          <p:cNvSpPr>
            <a:spLocks noGrp="1"/>
          </p:cNvSpPr>
          <p:nvPr>
            <p:ph type="ctrTitle"/>
          </p:nvPr>
        </p:nvSpPr>
        <p:spPr/>
        <p:txBody>
          <a:bodyPr>
            <a:noAutofit/>
          </a:bodyPr>
          <a:lstStyle/>
          <a:p>
            <a:r>
              <a:rPr lang="en-US" sz="4800" dirty="0">
                <a:cs typeface="Segoe UI" panose="020B0502040204020203" pitchFamily="34" charset="0"/>
              </a:rPr>
              <a:t>Transparency from a Manufacturer’s perspective:</a:t>
            </a:r>
          </a:p>
        </p:txBody>
      </p:sp>
      <p:sp>
        <p:nvSpPr>
          <p:cNvPr id="6" name="Subtitle 5">
            <a:extLst>
              <a:ext uri="{FF2B5EF4-FFF2-40B4-BE49-F238E27FC236}">
                <a16:creationId xmlns:a16="http://schemas.microsoft.com/office/drawing/2014/main" xmlns="" id="{0D126710-23A3-D24B-9536-345B180589FC}"/>
              </a:ext>
            </a:extLst>
          </p:cNvPr>
          <p:cNvSpPr>
            <a:spLocks noGrp="1"/>
          </p:cNvSpPr>
          <p:nvPr>
            <p:ph type="subTitle" idx="1"/>
          </p:nvPr>
        </p:nvSpPr>
        <p:spPr/>
        <p:txBody>
          <a:bodyPr/>
          <a:lstStyle/>
          <a:p>
            <a:r>
              <a:rPr lang="en-US" dirty="0">
                <a:cs typeface="Segoe UI Light" panose="020B0502040204020203" pitchFamily="34" charset="0"/>
              </a:rPr>
              <a:t>Challenges and solutions for the 21</a:t>
            </a:r>
            <a:r>
              <a:rPr lang="en-US" baseline="30000" dirty="0">
                <a:cs typeface="Segoe UI Light" panose="020B0502040204020203" pitchFamily="34" charset="0"/>
              </a:rPr>
              <a:t>st</a:t>
            </a:r>
            <a:r>
              <a:rPr lang="en-US" dirty="0">
                <a:cs typeface="Segoe UI Light" panose="020B0502040204020203" pitchFamily="34" charset="0"/>
              </a:rPr>
              <a:t> century</a:t>
            </a:r>
          </a:p>
        </p:txBody>
      </p:sp>
      <p:sp>
        <p:nvSpPr>
          <p:cNvPr id="2" name="Text Placeholder 1">
            <a:extLst>
              <a:ext uri="{FF2B5EF4-FFF2-40B4-BE49-F238E27FC236}">
                <a16:creationId xmlns:a16="http://schemas.microsoft.com/office/drawing/2014/main" xmlns="" id="{234B696D-B497-7641-9564-A94ECCA5E578}"/>
              </a:ext>
            </a:extLst>
          </p:cNvPr>
          <p:cNvSpPr>
            <a:spLocks noGrp="1"/>
          </p:cNvSpPr>
          <p:nvPr>
            <p:ph type="body" sz="quarter" idx="12"/>
          </p:nvPr>
        </p:nvSpPr>
        <p:spPr/>
        <p:txBody>
          <a:bodyPr>
            <a:normAutofit/>
          </a:bodyPr>
          <a:lstStyle/>
          <a:p>
            <a:r>
              <a:rPr lang="en-US" dirty="0">
                <a:solidFill>
                  <a:srgbClr val="F26924"/>
                </a:solidFill>
                <a:latin typeface="+mj-lt"/>
              </a:rPr>
              <a:t>12/9/2020</a:t>
            </a:r>
          </a:p>
        </p:txBody>
      </p:sp>
      <p:sp>
        <p:nvSpPr>
          <p:cNvPr id="3" name="Text Placeholder 2">
            <a:extLst>
              <a:ext uri="{FF2B5EF4-FFF2-40B4-BE49-F238E27FC236}">
                <a16:creationId xmlns:a16="http://schemas.microsoft.com/office/drawing/2014/main" xmlns="" id="{570E9D22-70A4-E546-A8CF-28FB3A642914}"/>
              </a:ext>
            </a:extLst>
          </p:cNvPr>
          <p:cNvSpPr>
            <a:spLocks noGrp="1"/>
          </p:cNvSpPr>
          <p:nvPr>
            <p:ph type="body" sz="quarter" idx="13"/>
          </p:nvPr>
        </p:nvSpPr>
        <p:spPr/>
        <p:txBody>
          <a:bodyPr>
            <a:normAutofit/>
          </a:bodyPr>
          <a:lstStyle/>
          <a:p>
            <a:r>
              <a:rPr lang="en-US" dirty="0">
                <a:solidFill>
                  <a:schemeClr val="tx1">
                    <a:lumMod val="75000"/>
                    <a:lumOff val="25000"/>
                  </a:schemeClr>
                </a:solidFill>
                <a:latin typeface="+mj-lt"/>
              </a:rPr>
              <a:t>Jon Smieja, PhD</a:t>
            </a:r>
          </a:p>
        </p:txBody>
      </p:sp>
      <p:sp>
        <p:nvSpPr>
          <p:cNvPr id="4" name="Text Placeholder 3">
            <a:extLst>
              <a:ext uri="{FF2B5EF4-FFF2-40B4-BE49-F238E27FC236}">
                <a16:creationId xmlns:a16="http://schemas.microsoft.com/office/drawing/2014/main" xmlns="" id="{DE6D467A-4FCB-3F45-AE84-2D0BCACDBC04}"/>
              </a:ext>
            </a:extLst>
          </p:cNvPr>
          <p:cNvSpPr>
            <a:spLocks noGrp="1"/>
          </p:cNvSpPr>
          <p:nvPr>
            <p:ph type="body" sz="quarter" idx="15"/>
          </p:nvPr>
        </p:nvSpPr>
        <p:spPr/>
        <p:txBody>
          <a:bodyPr>
            <a:normAutofit/>
          </a:bodyPr>
          <a:lstStyle/>
          <a:p>
            <a:r>
              <a:rPr lang="en-US" dirty="0"/>
              <a:t>Corporate Sustainability Manager</a:t>
            </a:r>
          </a:p>
        </p:txBody>
      </p:sp>
      <p:sp>
        <p:nvSpPr>
          <p:cNvPr id="7" name="Subtitle 5">
            <a:extLst>
              <a:ext uri="{FF2B5EF4-FFF2-40B4-BE49-F238E27FC236}">
                <a16:creationId xmlns:a16="http://schemas.microsoft.com/office/drawing/2014/main" xmlns="" id="{903CA576-5779-4F77-8AB4-BF31042166AE}"/>
              </a:ext>
            </a:extLst>
          </p:cNvPr>
          <p:cNvSpPr txBox="1">
            <a:spLocks/>
          </p:cNvSpPr>
          <p:nvPr/>
        </p:nvSpPr>
        <p:spPr>
          <a:xfrm>
            <a:off x="5998463" y="7608903"/>
            <a:ext cx="8541834" cy="528253"/>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lang="en-US" sz="2800" b="0" i="0" kern="1200" dirty="0">
                <a:solidFill>
                  <a:schemeClr val="tx2"/>
                </a:solidFill>
                <a:latin typeface="+mn-lt"/>
                <a:ea typeface="+mn-ea"/>
                <a:cs typeface="+mn-cs"/>
              </a:defRPr>
            </a:lvl1pPr>
            <a:lvl2pPr marL="461963" indent="-228600" algn="l" defTabSz="914400" rtl="0" eaLnBrk="1" latinLnBrk="0" hangingPunct="1">
              <a:lnSpc>
                <a:spcPct val="100000"/>
              </a:lnSpc>
              <a:spcBef>
                <a:spcPts val="400"/>
              </a:spcBef>
              <a:spcAft>
                <a:spcPts val="800"/>
              </a:spcAft>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14400" indent="-228600" algn="l" defTabSz="914400" rtl="0" eaLnBrk="1" latinLnBrk="0" hangingPunct="1">
              <a:lnSpc>
                <a:spcPct val="100000"/>
              </a:lnSpc>
              <a:spcBef>
                <a:spcPts val="500"/>
              </a:spcBef>
              <a:buFont typeface="Symbol" panose="05050102010706020507" pitchFamily="18" charset="2"/>
              <a:buChar char="-"/>
              <a:defRPr sz="2000" kern="1200">
                <a:solidFill>
                  <a:schemeClr val="tx1">
                    <a:lumMod val="75000"/>
                    <a:lumOff val="25000"/>
                  </a:schemeClr>
                </a:solidFill>
                <a:latin typeface="+mn-lt"/>
                <a:ea typeface="+mn-ea"/>
                <a:cs typeface="+mn-cs"/>
              </a:defRPr>
            </a:lvl3pPr>
            <a:lvl4pPr marL="1376363" indent="-228600" algn="l" defTabSz="914400" rtl="0" eaLnBrk="1" latinLnBrk="0" hangingPunct="1">
              <a:lnSpc>
                <a:spcPct val="100000"/>
              </a:lnSpc>
              <a:spcBef>
                <a:spcPts val="500"/>
              </a:spcBef>
              <a:buFont typeface="Symbol" panose="05050102010706020507" pitchFamily="18" charset="2"/>
              <a:buChar char="-"/>
              <a:defRPr sz="1800" kern="1200">
                <a:solidFill>
                  <a:schemeClr val="tx1">
                    <a:lumMod val="75000"/>
                    <a:lumOff val="25000"/>
                  </a:schemeClr>
                </a:solidFill>
                <a:latin typeface="+mn-lt"/>
                <a:ea typeface="+mn-ea"/>
                <a:cs typeface="+mn-cs"/>
              </a:defRPr>
            </a:lvl4pPr>
            <a:lvl5pPr marL="1828800" indent="-228600" algn="l" defTabSz="914400" rtl="0" eaLnBrk="1" latinLnBrk="0" hangingPunct="1">
              <a:lnSpc>
                <a:spcPct val="100000"/>
              </a:lnSpc>
              <a:spcBef>
                <a:spcPts val="500"/>
              </a:spcBef>
              <a:buFont typeface="Symbol" panose="05050102010706020507" pitchFamily="18"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err="1">
                <a:solidFill>
                  <a:srgbClr val="686869"/>
                </a:solidFill>
                <a:cs typeface="Segoe UI Light" panose="020B0502040204020203" pitchFamily="34" charset="0"/>
              </a:rPr>
              <a:t>BizNGO</a:t>
            </a:r>
            <a:r>
              <a:rPr>
                <a:solidFill>
                  <a:srgbClr val="686869"/>
                </a:solidFill>
                <a:cs typeface="Segoe UI Light" panose="020B0502040204020203" pitchFamily="34" charset="0"/>
              </a:rPr>
              <a:t> 2020 Session 3 – Transparency Panel</a:t>
            </a:r>
          </a:p>
        </p:txBody>
      </p:sp>
    </p:spTree>
    <p:extLst>
      <p:ext uri="{BB962C8B-B14F-4D97-AF65-F5344CB8AC3E}">
        <p14:creationId xmlns:p14="http://schemas.microsoft.com/office/powerpoint/2010/main" val="3219093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B3731145-696C-4564-9B02-FF3327F4980D}"/>
              </a:ext>
            </a:extLst>
          </p:cNvPr>
          <p:cNvGrpSpPr/>
          <p:nvPr/>
        </p:nvGrpSpPr>
        <p:grpSpPr>
          <a:xfrm>
            <a:off x="6211916" y="3233736"/>
            <a:ext cx="2234347" cy="2234347"/>
            <a:chOff x="1847895" y="2670444"/>
            <a:chExt cx="1861956" cy="1861956"/>
          </a:xfrm>
        </p:grpSpPr>
        <p:sp>
          <p:nvSpPr>
            <p:cNvPr id="10" name="Oval 9">
              <a:extLst>
                <a:ext uri="{FF2B5EF4-FFF2-40B4-BE49-F238E27FC236}">
                  <a16:creationId xmlns:a16="http://schemas.microsoft.com/office/drawing/2014/main" xmlns="" id="{FA64E7EB-CB98-4698-8BFC-C5A2981B5FA5}"/>
                </a:ext>
              </a:extLst>
            </p:cNvPr>
            <p:cNvSpPr>
              <a:spLocks noChangeAspect="1"/>
            </p:cNvSpPr>
            <p:nvPr/>
          </p:nvSpPr>
          <p:spPr>
            <a:xfrm>
              <a:off x="1847895" y="2670444"/>
              <a:ext cx="1861956" cy="1861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192"/>
              <a:endParaRPr lang="en-US" sz="2200">
                <a:solidFill>
                  <a:srgbClr val="FFFFFF"/>
                </a:solidFill>
              </a:endParaRPr>
            </a:p>
          </p:txBody>
        </p:sp>
        <p:sp>
          <p:nvSpPr>
            <p:cNvPr id="11" name="Graphic 6">
              <a:extLst>
                <a:ext uri="{FF2B5EF4-FFF2-40B4-BE49-F238E27FC236}">
                  <a16:creationId xmlns:a16="http://schemas.microsoft.com/office/drawing/2014/main" xmlns="" id="{D4C83386-7691-4953-9B93-BB702E058BE5}"/>
                </a:ext>
              </a:extLst>
            </p:cNvPr>
            <p:cNvSpPr/>
            <p:nvPr/>
          </p:nvSpPr>
          <p:spPr>
            <a:xfrm>
              <a:off x="2235771" y="2945716"/>
              <a:ext cx="1086205" cy="1311412"/>
            </a:xfrm>
            <a:custGeom>
              <a:avLst/>
              <a:gdLst>
                <a:gd name="connsiteX0" fmla="*/ 8441 w 365760"/>
                <a:gd name="connsiteY0" fmla="*/ 0 h 522447"/>
                <a:gd name="connsiteX1" fmla="*/ 8441 w 365760"/>
                <a:gd name="connsiteY1" fmla="*/ 481356 h 522447"/>
                <a:gd name="connsiteX2" fmla="*/ 0 w 365760"/>
                <a:gd name="connsiteY2" fmla="*/ 481356 h 522447"/>
                <a:gd name="connsiteX3" fmla="*/ 0 w 365760"/>
                <a:gd name="connsiteY3" fmla="*/ 522448 h 522447"/>
                <a:gd name="connsiteX4" fmla="*/ 365760 w 365760"/>
                <a:gd name="connsiteY4" fmla="*/ 522448 h 522447"/>
                <a:gd name="connsiteX5" fmla="*/ 365760 w 365760"/>
                <a:gd name="connsiteY5" fmla="*/ 481356 h 522447"/>
                <a:gd name="connsiteX6" fmla="*/ 357319 w 365760"/>
                <a:gd name="connsiteY6" fmla="*/ 481356 h 522447"/>
                <a:gd name="connsiteX7" fmla="*/ 357319 w 365760"/>
                <a:gd name="connsiteY7" fmla="*/ 0 h 522447"/>
                <a:gd name="connsiteX8" fmla="*/ 39390 w 365760"/>
                <a:gd name="connsiteY8" fmla="*/ 270029 h 522447"/>
                <a:gd name="connsiteX9" fmla="*/ 326370 w 365760"/>
                <a:gd name="connsiteY9" fmla="*/ 270029 h 522447"/>
                <a:gd name="connsiteX10" fmla="*/ 326370 w 365760"/>
                <a:gd name="connsiteY10" fmla="*/ 481356 h 522447"/>
                <a:gd name="connsiteX11" fmla="*/ 39390 w 365760"/>
                <a:gd name="connsiteY11" fmla="*/ 481356 h 522447"/>
                <a:gd name="connsiteX12" fmla="*/ 326370 w 365760"/>
                <a:gd name="connsiteY12" fmla="*/ 243613 h 522447"/>
                <a:gd name="connsiteX13" fmla="*/ 250405 w 365760"/>
                <a:gd name="connsiteY13" fmla="*/ 243613 h 522447"/>
                <a:gd name="connsiteX14" fmla="*/ 250405 w 365760"/>
                <a:gd name="connsiteY14" fmla="*/ 32286 h 522447"/>
                <a:gd name="connsiteX15" fmla="*/ 326370 w 365760"/>
                <a:gd name="connsiteY15" fmla="*/ 32286 h 522447"/>
                <a:gd name="connsiteX16" fmla="*/ 230710 w 365760"/>
                <a:gd name="connsiteY16" fmla="*/ 243613 h 522447"/>
                <a:gd name="connsiteX17" fmla="*/ 216642 w 365760"/>
                <a:gd name="connsiteY17" fmla="*/ 243613 h 522447"/>
                <a:gd name="connsiteX18" fmla="*/ 185694 w 365760"/>
                <a:gd name="connsiteY18" fmla="*/ 228938 h 522447"/>
                <a:gd name="connsiteX19" fmla="*/ 154745 w 365760"/>
                <a:gd name="connsiteY19" fmla="*/ 243613 h 522447"/>
                <a:gd name="connsiteX20" fmla="*/ 129423 w 365760"/>
                <a:gd name="connsiteY20" fmla="*/ 243613 h 522447"/>
                <a:gd name="connsiteX21" fmla="*/ 129423 w 365760"/>
                <a:gd name="connsiteY21" fmla="*/ 32286 h 522447"/>
                <a:gd name="connsiteX22" fmla="*/ 230710 w 365760"/>
                <a:gd name="connsiteY22" fmla="*/ 32286 h 522447"/>
                <a:gd name="connsiteX23" fmla="*/ 109728 w 365760"/>
                <a:gd name="connsiteY23" fmla="*/ 243613 h 522447"/>
                <a:gd name="connsiteX24" fmla="*/ 39390 w 365760"/>
                <a:gd name="connsiteY24" fmla="*/ 243613 h 522447"/>
                <a:gd name="connsiteX25" fmla="*/ 39390 w 365760"/>
                <a:gd name="connsiteY25" fmla="*/ 32286 h 522447"/>
                <a:gd name="connsiteX26" fmla="*/ 109728 w 365760"/>
                <a:gd name="connsiteY26" fmla="*/ 32286 h 52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5760" h="522447">
                  <a:moveTo>
                    <a:pt x="8441" y="0"/>
                  </a:moveTo>
                  <a:lnTo>
                    <a:pt x="8441" y="481356"/>
                  </a:lnTo>
                  <a:lnTo>
                    <a:pt x="0" y="481356"/>
                  </a:lnTo>
                  <a:lnTo>
                    <a:pt x="0" y="522448"/>
                  </a:lnTo>
                  <a:lnTo>
                    <a:pt x="365760" y="522448"/>
                  </a:lnTo>
                  <a:lnTo>
                    <a:pt x="365760" y="481356"/>
                  </a:lnTo>
                  <a:lnTo>
                    <a:pt x="357319" y="481356"/>
                  </a:lnTo>
                  <a:lnTo>
                    <a:pt x="357319" y="0"/>
                  </a:lnTo>
                  <a:close/>
                  <a:moveTo>
                    <a:pt x="39390" y="270029"/>
                  </a:moveTo>
                  <a:lnTo>
                    <a:pt x="326370" y="270029"/>
                  </a:lnTo>
                  <a:lnTo>
                    <a:pt x="326370" y="481356"/>
                  </a:lnTo>
                  <a:lnTo>
                    <a:pt x="39390" y="481356"/>
                  </a:lnTo>
                  <a:close/>
                  <a:moveTo>
                    <a:pt x="326370" y="243613"/>
                  </a:moveTo>
                  <a:lnTo>
                    <a:pt x="250405" y="243613"/>
                  </a:lnTo>
                  <a:lnTo>
                    <a:pt x="250405" y="32286"/>
                  </a:lnTo>
                  <a:lnTo>
                    <a:pt x="326370" y="32286"/>
                  </a:lnTo>
                  <a:close/>
                  <a:moveTo>
                    <a:pt x="230710" y="243613"/>
                  </a:moveTo>
                  <a:lnTo>
                    <a:pt x="216642" y="243613"/>
                  </a:lnTo>
                  <a:cubicBezTo>
                    <a:pt x="213829" y="234808"/>
                    <a:pt x="202575" y="228938"/>
                    <a:pt x="185694" y="228938"/>
                  </a:cubicBezTo>
                  <a:cubicBezTo>
                    <a:pt x="168812" y="228938"/>
                    <a:pt x="157558" y="234808"/>
                    <a:pt x="154745" y="243613"/>
                  </a:cubicBezTo>
                  <a:lnTo>
                    <a:pt x="129423" y="243613"/>
                  </a:lnTo>
                  <a:lnTo>
                    <a:pt x="129423" y="32286"/>
                  </a:lnTo>
                  <a:lnTo>
                    <a:pt x="230710" y="32286"/>
                  </a:lnTo>
                  <a:close/>
                  <a:moveTo>
                    <a:pt x="109728" y="243613"/>
                  </a:moveTo>
                  <a:lnTo>
                    <a:pt x="39390" y="243613"/>
                  </a:lnTo>
                  <a:lnTo>
                    <a:pt x="39390" y="32286"/>
                  </a:lnTo>
                  <a:lnTo>
                    <a:pt x="109728" y="32286"/>
                  </a:lnTo>
                  <a:close/>
                </a:path>
              </a:pathLst>
            </a:custGeom>
            <a:solidFill>
              <a:srgbClr val="FFFFFF"/>
            </a:solidFill>
            <a:ln w="27842" cap="flat">
              <a:noFill/>
              <a:prstDash val="solid"/>
              <a:miter/>
            </a:ln>
          </p:spPr>
          <p:txBody>
            <a:bodyPr rtlCol="0" anchor="ctr"/>
            <a:lstStyle/>
            <a:p>
              <a:pPr defTabSz="1097192"/>
              <a:endParaRPr lang="en-US" sz="2200">
                <a:solidFill>
                  <a:srgbClr val="000000"/>
                </a:solidFill>
              </a:endParaRPr>
            </a:p>
          </p:txBody>
        </p:sp>
      </p:grpSp>
      <p:sp>
        <p:nvSpPr>
          <p:cNvPr id="13" name="Oval 12">
            <a:extLst>
              <a:ext uri="{FF2B5EF4-FFF2-40B4-BE49-F238E27FC236}">
                <a16:creationId xmlns:a16="http://schemas.microsoft.com/office/drawing/2014/main" xmlns="" id="{545D0E5D-6CF0-47A6-AAC8-36AB7F73BB1C}"/>
              </a:ext>
            </a:extLst>
          </p:cNvPr>
          <p:cNvSpPr>
            <a:spLocks noChangeAspect="1"/>
          </p:cNvSpPr>
          <p:nvPr/>
        </p:nvSpPr>
        <p:spPr>
          <a:xfrm>
            <a:off x="3605264" y="2191321"/>
            <a:ext cx="1536192" cy="10577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9" name="TextBox 18">
            <a:extLst>
              <a:ext uri="{FF2B5EF4-FFF2-40B4-BE49-F238E27FC236}">
                <a16:creationId xmlns:a16="http://schemas.microsoft.com/office/drawing/2014/main" xmlns="" id="{9EC86E07-D748-4877-B0A8-F289EEC4D514}"/>
              </a:ext>
            </a:extLst>
          </p:cNvPr>
          <p:cNvSpPr txBox="1"/>
          <p:nvPr/>
        </p:nvSpPr>
        <p:spPr>
          <a:xfrm>
            <a:off x="3605264" y="2369337"/>
            <a:ext cx="1536192" cy="701730"/>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Insulated Glass Unit</a:t>
            </a:r>
          </a:p>
        </p:txBody>
      </p:sp>
      <p:sp>
        <p:nvSpPr>
          <p:cNvPr id="20" name="Oval 19">
            <a:extLst>
              <a:ext uri="{FF2B5EF4-FFF2-40B4-BE49-F238E27FC236}">
                <a16:creationId xmlns:a16="http://schemas.microsoft.com/office/drawing/2014/main" xmlns="" id="{41C645EE-541F-4403-AD3B-E44DAFF33C9F}"/>
              </a:ext>
            </a:extLst>
          </p:cNvPr>
          <p:cNvSpPr>
            <a:spLocks noChangeAspect="1"/>
          </p:cNvSpPr>
          <p:nvPr/>
        </p:nvSpPr>
        <p:spPr>
          <a:xfrm>
            <a:off x="3605264" y="3858338"/>
            <a:ext cx="1536192" cy="10577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21" name="TextBox 20">
            <a:extLst>
              <a:ext uri="{FF2B5EF4-FFF2-40B4-BE49-F238E27FC236}">
                <a16:creationId xmlns:a16="http://schemas.microsoft.com/office/drawing/2014/main" xmlns="" id="{D4E48862-7EFA-4CB2-A405-47E3EF486797}"/>
              </a:ext>
            </a:extLst>
          </p:cNvPr>
          <p:cNvSpPr txBox="1"/>
          <p:nvPr/>
        </p:nvSpPr>
        <p:spPr>
          <a:xfrm>
            <a:off x="3605264" y="4148983"/>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Hardware</a:t>
            </a:r>
          </a:p>
        </p:txBody>
      </p:sp>
      <p:sp>
        <p:nvSpPr>
          <p:cNvPr id="22" name="Oval 21">
            <a:extLst>
              <a:ext uri="{FF2B5EF4-FFF2-40B4-BE49-F238E27FC236}">
                <a16:creationId xmlns:a16="http://schemas.microsoft.com/office/drawing/2014/main" xmlns="" id="{039EDD00-F653-42C1-A5D6-5A361E0BF910}"/>
              </a:ext>
            </a:extLst>
          </p:cNvPr>
          <p:cNvSpPr>
            <a:spLocks noChangeAspect="1"/>
          </p:cNvSpPr>
          <p:nvPr/>
        </p:nvSpPr>
        <p:spPr>
          <a:xfrm>
            <a:off x="3605264" y="5525359"/>
            <a:ext cx="1536192" cy="10577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23" name="TextBox 22">
            <a:extLst>
              <a:ext uri="{FF2B5EF4-FFF2-40B4-BE49-F238E27FC236}">
                <a16:creationId xmlns:a16="http://schemas.microsoft.com/office/drawing/2014/main" xmlns="" id="{21D51112-0371-4C86-B668-922DEE9CAD99}"/>
              </a:ext>
            </a:extLst>
          </p:cNvPr>
          <p:cNvSpPr txBox="1"/>
          <p:nvPr/>
        </p:nvSpPr>
        <p:spPr>
          <a:xfrm>
            <a:off x="3605264" y="5816000"/>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Frame</a:t>
            </a:r>
          </a:p>
        </p:txBody>
      </p:sp>
      <p:sp>
        <p:nvSpPr>
          <p:cNvPr id="24" name="Oval 23">
            <a:extLst>
              <a:ext uri="{FF2B5EF4-FFF2-40B4-BE49-F238E27FC236}">
                <a16:creationId xmlns:a16="http://schemas.microsoft.com/office/drawing/2014/main" xmlns="" id="{43F645B7-5D13-429E-892B-B85947CF00DD}"/>
              </a:ext>
            </a:extLst>
          </p:cNvPr>
          <p:cNvSpPr>
            <a:spLocks noChangeAspect="1"/>
          </p:cNvSpPr>
          <p:nvPr/>
        </p:nvSpPr>
        <p:spPr>
          <a:xfrm>
            <a:off x="9538942" y="2191321"/>
            <a:ext cx="1536192" cy="10577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25" name="TextBox 24">
            <a:extLst>
              <a:ext uri="{FF2B5EF4-FFF2-40B4-BE49-F238E27FC236}">
                <a16:creationId xmlns:a16="http://schemas.microsoft.com/office/drawing/2014/main" xmlns="" id="{A3C3C80D-F352-4656-B2D0-62E5B70A48E5}"/>
              </a:ext>
            </a:extLst>
          </p:cNvPr>
          <p:cNvSpPr txBox="1"/>
          <p:nvPr/>
        </p:nvSpPr>
        <p:spPr>
          <a:xfrm>
            <a:off x="9538942" y="2481966"/>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Sash</a:t>
            </a:r>
          </a:p>
        </p:txBody>
      </p:sp>
      <p:sp>
        <p:nvSpPr>
          <p:cNvPr id="26" name="Oval 25">
            <a:extLst>
              <a:ext uri="{FF2B5EF4-FFF2-40B4-BE49-F238E27FC236}">
                <a16:creationId xmlns:a16="http://schemas.microsoft.com/office/drawing/2014/main" xmlns="" id="{DA812737-1B5C-4D1E-B274-5F61A2C3F2A6}"/>
              </a:ext>
            </a:extLst>
          </p:cNvPr>
          <p:cNvSpPr>
            <a:spLocks noChangeAspect="1"/>
          </p:cNvSpPr>
          <p:nvPr/>
        </p:nvSpPr>
        <p:spPr>
          <a:xfrm>
            <a:off x="9538942" y="3858338"/>
            <a:ext cx="1536192" cy="10577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27" name="TextBox 26">
            <a:extLst>
              <a:ext uri="{FF2B5EF4-FFF2-40B4-BE49-F238E27FC236}">
                <a16:creationId xmlns:a16="http://schemas.microsoft.com/office/drawing/2014/main" xmlns="" id="{A52A1270-2103-4C4F-AA44-26A105271ECE}"/>
              </a:ext>
            </a:extLst>
          </p:cNvPr>
          <p:cNvSpPr txBox="1"/>
          <p:nvPr/>
        </p:nvSpPr>
        <p:spPr>
          <a:xfrm>
            <a:off x="9538942" y="4001253"/>
            <a:ext cx="1536192" cy="701730"/>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Weather-stripping</a:t>
            </a:r>
          </a:p>
        </p:txBody>
      </p:sp>
      <p:sp>
        <p:nvSpPr>
          <p:cNvPr id="28" name="Oval 27">
            <a:extLst>
              <a:ext uri="{FF2B5EF4-FFF2-40B4-BE49-F238E27FC236}">
                <a16:creationId xmlns:a16="http://schemas.microsoft.com/office/drawing/2014/main" xmlns="" id="{831101B2-8C6A-44B5-9722-DC6A9511EC44}"/>
              </a:ext>
            </a:extLst>
          </p:cNvPr>
          <p:cNvSpPr>
            <a:spLocks noChangeAspect="1"/>
          </p:cNvSpPr>
          <p:nvPr/>
        </p:nvSpPr>
        <p:spPr>
          <a:xfrm>
            <a:off x="9538942" y="5522947"/>
            <a:ext cx="1536192" cy="10577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29" name="TextBox 28">
            <a:extLst>
              <a:ext uri="{FF2B5EF4-FFF2-40B4-BE49-F238E27FC236}">
                <a16:creationId xmlns:a16="http://schemas.microsoft.com/office/drawing/2014/main" xmlns="" id="{EA828674-E8FC-4661-AEBE-82860D076A9E}"/>
              </a:ext>
            </a:extLst>
          </p:cNvPr>
          <p:cNvSpPr txBox="1"/>
          <p:nvPr/>
        </p:nvSpPr>
        <p:spPr>
          <a:xfrm>
            <a:off x="9538942" y="5665859"/>
            <a:ext cx="1536192" cy="701730"/>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Install Materials</a:t>
            </a:r>
          </a:p>
        </p:txBody>
      </p:sp>
      <p:cxnSp>
        <p:nvCxnSpPr>
          <p:cNvPr id="37" name="Straight Arrow Connector 36">
            <a:extLst>
              <a:ext uri="{FF2B5EF4-FFF2-40B4-BE49-F238E27FC236}">
                <a16:creationId xmlns:a16="http://schemas.microsoft.com/office/drawing/2014/main" xmlns="" id="{65D23212-6CF0-4F30-A5D5-28B0159D48F8}"/>
              </a:ext>
            </a:extLst>
          </p:cNvPr>
          <p:cNvCxnSpPr>
            <a:cxnSpLocks/>
            <a:stCxn id="10" idx="1"/>
            <a:endCxn id="19" idx="3"/>
          </p:cNvCxnSpPr>
          <p:nvPr/>
        </p:nvCxnSpPr>
        <p:spPr>
          <a:xfrm flipH="1" flipV="1">
            <a:off x="5141457" y="2720202"/>
            <a:ext cx="1397672" cy="840749"/>
          </a:xfrm>
          <a:prstGeom prst="straightConnector1">
            <a:avLst/>
          </a:prstGeom>
          <a:ln w="38100">
            <a:solidFill>
              <a:srgbClr val="F26923"/>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6EF39636-A3DB-46DA-99A2-8F394D23A729}"/>
              </a:ext>
            </a:extLst>
          </p:cNvPr>
          <p:cNvCxnSpPr>
            <a:stCxn id="10" idx="2"/>
            <a:endCxn id="21" idx="3"/>
          </p:cNvCxnSpPr>
          <p:nvPr/>
        </p:nvCxnSpPr>
        <p:spPr>
          <a:xfrm flipH="1">
            <a:off x="5141456" y="4350912"/>
            <a:ext cx="1070460" cy="1205"/>
          </a:xfrm>
          <a:prstGeom prst="straightConnector1">
            <a:avLst/>
          </a:prstGeom>
          <a:ln w="38100">
            <a:solidFill>
              <a:srgbClr val="F26923"/>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16D389A0-53D3-4C12-9121-0CF11DA5D7EE}"/>
              </a:ext>
            </a:extLst>
          </p:cNvPr>
          <p:cNvCxnSpPr>
            <a:stCxn id="10" idx="3"/>
            <a:endCxn id="23" idx="3"/>
          </p:cNvCxnSpPr>
          <p:nvPr/>
        </p:nvCxnSpPr>
        <p:spPr>
          <a:xfrm flipH="1">
            <a:off x="5141457" y="5140871"/>
            <a:ext cx="1397672" cy="878262"/>
          </a:xfrm>
          <a:prstGeom prst="straightConnector1">
            <a:avLst/>
          </a:prstGeom>
          <a:ln w="38100">
            <a:solidFill>
              <a:srgbClr val="F26923"/>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C09938C9-EEE3-4683-9A02-7419B2AC52F7}"/>
              </a:ext>
            </a:extLst>
          </p:cNvPr>
          <p:cNvCxnSpPr>
            <a:stCxn id="10" idx="7"/>
            <a:endCxn id="25" idx="1"/>
          </p:cNvCxnSpPr>
          <p:nvPr/>
        </p:nvCxnSpPr>
        <p:spPr>
          <a:xfrm flipV="1">
            <a:off x="8119051" y="2685099"/>
            <a:ext cx="1419890" cy="875852"/>
          </a:xfrm>
          <a:prstGeom prst="straightConnector1">
            <a:avLst/>
          </a:prstGeom>
          <a:ln w="38100">
            <a:solidFill>
              <a:srgbClr val="F26923"/>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7C994E57-148F-46DE-83A0-C05B6FA911A2}"/>
              </a:ext>
            </a:extLst>
          </p:cNvPr>
          <p:cNvCxnSpPr>
            <a:stCxn id="10" idx="6"/>
            <a:endCxn id="27" idx="1"/>
          </p:cNvCxnSpPr>
          <p:nvPr/>
        </p:nvCxnSpPr>
        <p:spPr>
          <a:xfrm>
            <a:off x="8446264" y="4350910"/>
            <a:ext cx="1092678" cy="1206"/>
          </a:xfrm>
          <a:prstGeom prst="straightConnector1">
            <a:avLst/>
          </a:prstGeom>
          <a:ln w="38100">
            <a:solidFill>
              <a:srgbClr val="F26923"/>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47C47C52-8CF7-403F-B740-C7D10260E4D8}"/>
              </a:ext>
            </a:extLst>
          </p:cNvPr>
          <p:cNvCxnSpPr>
            <a:stCxn id="10" idx="5"/>
            <a:endCxn id="29" idx="1"/>
          </p:cNvCxnSpPr>
          <p:nvPr/>
        </p:nvCxnSpPr>
        <p:spPr>
          <a:xfrm>
            <a:off x="8119051" y="5140871"/>
            <a:ext cx="1419890" cy="875854"/>
          </a:xfrm>
          <a:prstGeom prst="straightConnector1">
            <a:avLst/>
          </a:prstGeom>
          <a:ln w="38100">
            <a:solidFill>
              <a:srgbClr val="F26923"/>
            </a:solidFill>
            <a:tailEnd type="arrow" w="lg" len="lg"/>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xmlns="" id="{C91BA2F5-7ED1-402E-9A38-36774910008A}"/>
              </a:ext>
            </a:extLst>
          </p:cNvPr>
          <p:cNvSpPr txBox="1">
            <a:spLocks/>
          </p:cNvSpPr>
          <p:nvPr/>
        </p:nvSpPr>
        <p:spPr>
          <a:xfrm>
            <a:off x="755126" y="16350"/>
            <a:ext cx="8759263" cy="901300"/>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lang="en-US" sz="6600" b="0" kern="1200" spc="-100" baseline="0" dirty="0">
                <a:solidFill>
                  <a:schemeClr val="tx1">
                    <a:lumMod val="75000"/>
                    <a:lumOff val="25000"/>
                  </a:schemeClr>
                </a:solidFill>
                <a:latin typeface="+mj-lt"/>
                <a:ea typeface="+mj-ea"/>
                <a:cs typeface="+mj-cs"/>
              </a:defRPr>
            </a:lvl1pPr>
          </a:lstStyle>
          <a:p>
            <a:r>
              <a:rPr sz="4800">
                <a:solidFill>
                  <a:srgbClr val="000000">
                    <a:lumMod val="75000"/>
                    <a:lumOff val="25000"/>
                  </a:srgbClr>
                </a:solidFill>
              </a:rPr>
              <a:t>The supply chain nightmare</a:t>
            </a:r>
          </a:p>
        </p:txBody>
      </p:sp>
      <p:sp>
        <p:nvSpPr>
          <p:cNvPr id="50" name="Oval 49">
            <a:extLst>
              <a:ext uri="{FF2B5EF4-FFF2-40B4-BE49-F238E27FC236}">
                <a16:creationId xmlns:a16="http://schemas.microsoft.com/office/drawing/2014/main" xmlns="" id="{3BD2AE98-13BB-40D1-9C24-B9A06D7C0D0F}"/>
              </a:ext>
            </a:extLst>
          </p:cNvPr>
          <p:cNvSpPr>
            <a:spLocks noChangeAspect="1"/>
          </p:cNvSpPr>
          <p:nvPr/>
        </p:nvSpPr>
        <p:spPr>
          <a:xfrm>
            <a:off x="1072096" y="4080527"/>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51" name="TextBox 50">
            <a:extLst>
              <a:ext uri="{FF2B5EF4-FFF2-40B4-BE49-F238E27FC236}">
                <a16:creationId xmlns:a16="http://schemas.microsoft.com/office/drawing/2014/main" xmlns="" id="{1A971388-768A-4D10-AC70-A1E663428865}"/>
              </a:ext>
            </a:extLst>
          </p:cNvPr>
          <p:cNvSpPr txBox="1"/>
          <p:nvPr/>
        </p:nvSpPr>
        <p:spPr>
          <a:xfrm>
            <a:off x="1072096" y="4144150"/>
            <a:ext cx="1536192" cy="403187"/>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Supplier 2</a:t>
            </a:r>
          </a:p>
        </p:txBody>
      </p:sp>
      <p:sp>
        <p:nvSpPr>
          <p:cNvPr id="52" name="Oval 51">
            <a:extLst>
              <a:ext uri="{FF2B5EF4-FFF2-40B4-BE49-F238E27FC236}">
                <a16:creationId xmlns:a16="http://schemas.microsoft.com/office/drawing/2014/main" xmlns="" id="{F82269CE-A896-470F-A383-18113C9CDEC5}"/>
              </a:ext>
            </a:extLst>
          </p:cNvPr>
          <p:cNvSpPr>
            <a:spLocks noChangeAspect="1"/>
          </p:cNvSpPr>
          <p:nvPr/>
        </p:nvSpPr>
        <p:spPr>
          <a:xfrm>
            <a:off x="1072096" y="3450750"/>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53" name="TextBox 52">
            <a:extLst>
              <a:ext uri="{FF2B5EF4-FFF2-40B4-BE49-F238E27FC236}">
                <a16:creationId xmlns:a16="http://schemas.microsoft.com/office/drawing/2014/main" xmlns="" id="{40B07D7B-EA43-4D6F-9745-FF569CA5ED68}"/>
              </a:ext>
            </a:extLst>
          </p:cNvPr>
          <p:cNvSpPr txBox="1"/>
          <p:nvPr/>
        </p:nvSpPr>
        <p:spPr>
          <a:xfrm>
            <a:off x="1072096" y="3514374"/>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Supplier 1</a:t>
            </a:r>
          </a:p>
        </p:txBody>
      </p:sp>
      <p:sp>
        <p:nvSpPr>
          <p:cNvPr id="54" name="Oval 53">
            <a:extLst>
              <a:ext uri="{FF2B5EF4-FFF2-40B4-BE49-F238E27FC236}">
                <a16:creationId xmlns:a16="http://schemas.microsoft.com/office/drawing/2014/main" xmlns="" id="{0FFFC136-A472-4E2A-8E03-E2042E3655E0}"/>
              </a:ext>
            </a:extLst>
          </p:cNvPr>
          <p:cNvSpPr>
            <a:spLocks noChangeAspect="1"/>
          </p:cNvSpPr>
          <p:nvPr/>
        </p:nvSpPr>
        <p:spPr>
          <a:xfrm>
            <a:off x="1072096" y="4710305"/>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55" name="TextBox 54">
            <a:extLst>
              <a:ext uri="{FF2B5EF4-FFF2-40B4-BE49-F238E27FC236}">
                <a16:creationId xmlns:a16="http://schemas.microsoft.com/office/drawing/2014/main" xmlns="" id="{DF068E40-B9E9-496A-B5DE-81786DBEB41A}"/>
              </a:ext>
            </a:extLst>
          </p:cNvPr>
          <p:cNvSpPr txBox="1"/>
          <p:nvPr/>
        </p:nvSpPr>
        <p:spPr>
          <a:xfrm>
            <a:off x="1072096" y="4773925"/>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Supplier 3</a:t>
            </a:r>
          </a:p>
        </p:txBody>
      </p:sp>
      <p:sp>
        <p:nvSpPr>
          <p:cNvPr id="67" name="Oval 66">
            <a:extLst>
              <a:ext uri="{FF2B5EF4-FFF2-40B4-BE49-F238E27FC236}">
                <a16:creationId xmlns:a16="http://schemas.microsoft.com/office/drawing/2014/main" xmlns="" id="{052D8F35-5B33-418B-8E39-B580C6D49036}"/>
              </a:ext>
            </a:extLst>
          </p:cNvPr>
          <p:cNvSpPr>
            <a:spLocks noChangeAspect="1"/>
          </p:cNvSpPr>
          <p:nvPr/>
        </p:nvSpPr>
        <p:spPr>
          <a:xfrm>
            <a:off x="1127656" y="2416998"/>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68" name="TextBox 67">
            <a:extLst>
              <a:ext uri="{FF2B5EF4-FFF2-40B4-BE49-F238E27FC236}">
                <a16:creationId xmlns:a16="http://schemas.microsoft.com/office/drawing/2014/main" xmlns="" id="{878841BF-9BF2-4C71-9049-5840F72965C4}"/>
              </a:ext>
            </a:extLst>
          </p:cNvPr>
          <p:cNvSpPr txBox="1"/>
          <p:nvPr/>
        </p:nvSpPr>
        <p:spPr>
          <a:xfrm>
            <a:off x="1127656" y="2517067"/>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Glass</a:t>
            </a:r>
          </a:p>
        </p:txBody>
      </p:sp>
      <p:sp>
        <p:nvSpPr>
          <p:cNvPr id="69" name="Oval 68">
            <a:extLst>
              <a:ext uri="{FF2B5EF4-FFF2-40B4-BE49-F238E27FC236}">
                <a16:creationId xmlns:a16="http://schemas.microsoft.com/office/drawing/2014/main" xmlns="" id="{A7846680-844F-4762-BB98-B417B060E485}"/>
              </a:ext>
            </a:extLst>
          </p:cNvPr>
          <p:cNvSpPr>
            <a:spLocks noChangeAspect="1"/>
          </p:cNvSpPr>
          <p:nvPr/>
        </p:nvSpPr>
        <p:spPr>
          <a:xfrm>
            <a:off x="1915019" y="1756379"/>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70" name="TextBox 69">
            <a:extLst>
              <a:ext uri="{FF2B5EF4-FFF2-40B4-BE49-F238E27FC236}">
                <a16:creationId xmlns:a16="http://schemas.microsoft.com/office/drawing/2014/main" xmlns="" id="{30FD9A9A-FC93-4364-95E8-E5E5CACB37C3}"/>
              </a:ext>
            </a:extLst>
          </p:cNvPr>
          <p:cNvSpPr txBox="1"/>
          <p:nvPr/>
        </p:nvSpPr>
        <p:spPr>
          <a:xfrm>
            <a:off x="1915019" y="1856448"/>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Coatings</a:t>
            </a:r>
          </a:p>
        </p:txBody>
      </p:sp>
      <p:sp>
        <p:nvSpPr>
          <p:cNvPr id="71" name="Oval 70">
            <a:extLst>
              <a:ext uri="{FF2B5EF4-FFF2-40B4-BE49-F238E27FC236}">
                <a16:creationId xmlns:a16="http://schemas.microsoft.com/office/drawing/2014/main" xmlns="" id="{EC775383-C68C-47A9-B704-C288169F3E06}"/>
              </a:ext>
            </a:extLst>
          </p:cNvPr>
          <p:cNvSpPr>
            <a:spLocks noChangeAspect="1"/>
          </p:cNvSpPr>
          <p:nvPr/>
        </p:nvSpPr>
        <p:spPr>
          <a:xfrm>
            <a:off x="2663850" y="1107563"/>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72" name="TextBox 71">
            <a:extLst>
              <a:ext uri="{FF2B5EF4-FFF2-40B4-BE49-F238E27FC236}">
                <a16:creationId xmlns:a16="http://schemas.microsoft.com/office/drawing/2014/main" xmlns="" id="{73D1733C-10E8-4A38-B561-3E073E565623}"/>
              </a:ext>
            </a:extLst>
          </p:cNvPr>
          <p:cNvSpPr txBox="1"/>
          <p:nvPr/>
        </p:nvSpPr>
        <p:spPr>
          <a:xfrm>
            <a:off x="2663848" y="1207632"/>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Spacer</a:t>
            </a:r>
          </a:p>
        </p:txBody>
      </p:sp>
      <p:sp>
        <p:nvSpPr>
          <p:cNvPr id="73" name="Oval 72">
            <a:extLst>
              <a:ext uri="{FF2B5EF4-FFF2-40B4-BE49-F238E27FC236}">
                <a16:creationId xmlns:a16="http://schemas.microsoft.com/office/drawing/2014/main" xmlns="" id="{CF5CE0E0-B9DD-4A15-9A1C-9A7BBEC54D25}"/>
              </a:ext>
            </a:extLst>
          </p:cNvPr>
          <p:cNvSpPr>
            <a:spLocks noChangeAspect="1"/>
          </p:cNvSpPr>
          <p:nvPr/>
        </p:nvSpPr>
        <p:spPr>
          <a:xfrm>
            <a:off x="4502566" y="1107563"/>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74" name="TextBox 73">
            <a:extLst>
              <a:ext uri="{FF2B5EF4-FFF2-40B4-BE49-F238E27FC236}">
                <a16:creationId xmlns:a16="http://schemas.microsoft.com/office/drawing/2014/main" xmlns="" id="{2D0D9D52-5EAA-4C65-BA44-CBB199146B46}"/>
              </a:ext>
            </a:extLst>
          </p:cNvPr>
          <p:cNvSpPr txBox="1"/>
          <p:nvPr/>
        </p:nvSpPr>
        <p:spPr>
          <a:xfrm>
            <a:off x="4502566" y="1207632"/>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Sealant</a:t>
            </a:r>
          </a:p>
        </p:txBody>
      </p:sp>
      <p:sp>
        <p:nvSpPr>
          <p:cNvPr id="75" name="Oval 74">
            <a:extLst>
              <a:ext uri="{FF2B5EF4-FFF2-40B4-BE49-F238E27FC236}">
                <a16:creationId xmlns:a16="http://schemas.microsoft.com/office/drawing/2014/main" xmlns="" id="{F1B66AD2-7420-48E1-9E4C-E84743C14649}"/>
              </a:ext>
            </a:extLst>
          </p:cNvPr>
          <p:cNvSpPr>
            <a:spLocks noChangeAspect="1"/>
          </p:cNvSpPr>
          <p:nvPr/>
        </p:nvSpPr>
        <p:spPr>
          <a:xfrm>
            <a:off x="5272927" y="1756379"/>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76" name="TextBox 75">
            <a:extLst>
              <a:ext uri="{FF2B5EF4-FFF2-40B4-BE49-F238E27FC236}">
                <a16:creationId xmlns:a16="http://schemas.microsoft.com/office/drawing/2014/main" xmlns="" id="{DB0EDE20-3457-48D4-BAEE-E85C7E4D2257}"/>
              </a:ext>
            </a:extLst>
          </p:cNvPr>
          <p:cNvSpPr txBox="1"/>
          <p:nvPr/>
        </p:nvSpPr>
        <p:spPr>
          <a:xfrm>
            <a:off x="5272927" y="1856448"/>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Desiccant</a:t>
            </a:r>
          </a:p>
        </p:txBody>
      </p:sp>
      <p:cxnSp>
        <p:nvCxnSpPr>
          <p:cNvPr id="95" name="Straight Arrow Connector 94">
            <a:extLst>
              <a:ext uri="{FF2B5EF4-FFF2-40B4-BE49-F238E27FC236}">
                <a16:creationId xmlns:a16="http://schemas.microsoft.com/office/drawing/2014/main" xmlns="" id="{E12165FE-AE4C-4A80-AB89-A64BE18D28B8}"/>
              </a:ext>
            </a:extLst>
          </p:cNvPr>
          <p:cNvCxnSpPr>
            <a:stCxn id="19" idx="1"/>
            <a:endCxn id="68" idx="3"/>
          </p:cNvCxnSpPr>
          <p:nvPr/>
        </p:nvCxnSpPr>
        <p:spPr>
          <a:xfrm flipH="1" flipV="1">
            <a:off x="2663850" y="2720202"/>
            <a:ext cx="941417" cy="1"/>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xmlns="" id="{C5AF6276-9112-461B-A510-851377F3051E}"/>
              </a:ext>
            </a:extLst>
          </p:cNvPr>
          <p:cNvCxnSpPr>
            <a:stCxn id="20" idx="1"/>
            <a:endCxn id="53" idx="3"/>
          </p:cNvCxnSpPr>
          <p:nvPr/>
        </p:nvCxnSpPr>
        <p:spPr>
          <a:xfrm flipH="1" flipV="1">
            <a:off x="2608291" y="3717507"/>
            <a:ext cx="1221947" cy="295739"/>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xmlns="" id="{F73C16D7-CAB4-43BD-A256-B9FEDE0D64A6}"/>
              </a:ext>
            </a:extLst>
          </p:cNvPr>
          <p:cNvCxnSpPr>
            <a:stCxn id="21" idx="1"/>
            <a:endCxn id="51" idx="3"/>
          </p:cNvCxnSpPr>
          <p:nvPr/>
        </p:nvCxnSpPr>
        <p:spPr>
          <a:xfrm flipH="1" flipV="1">
            <a:off x="2608289" y="4345744"/>
            <a:ext cx="996976" cy="6373"/>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xmlns="" id="{23AE61B0-7C77-4924-817C-ED1902CAFA91}"/>
              </a:ext>
            </a:extLst>
          </p:cNvPr>
          <p:cNvCxnSpPr>
            <a:stCxn id="20" idx="3"/>
            <a:endCxn id="55" idx="3"/>
          </p:cNvCxnSpPr>
          <p:nvPr/>
        </p:nvCxnSpPr>
        <p:spPr>
          <a:xfrm flipH="1">
            <a:off x="2608291" y="4761194"/>
            <a:ext cx="1221947" cy="215867"/>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xmlns="" id="{97325C5D-603C-41FD-BD96-96A795A2FB9B}"/>
              </a:ext>
            </a:extLst>
          </p:cNvPr>
          <p:cNvCxnSpPr>
            <a:stCxn id="13" idx="1"/>
            <a:endCxn id="70" idx="3"/>
          </p:cNvCxnSpPr>
          <p:nvPr/>
        </p:nvCxnSpPr>
        <p:spPr>
          <a:xfrm flipH="1" flipV="1">
            <a:off x="3451211" y="2059578"/>
            <a:ext cx="379024" cy="28664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xmlns="" id="{5A76CD4E-3AD8-4239-9863-46CB8969374C}"/>
              </a:ext>
            </a:extLst>
          </p:cNvPr>
          <p:cNvCxnSpPr>
            <a:stCxn id="13" idx="0"/>
            <a:endCxn id="71" idx="5"/>
          </p:cNvCxnSpPr>
          <p:nvPr/>
        </p:nvCxnSpPr>
        <p:spPr>
          <a:xfrm flipH="1" flipV="1">
            <a:off x="3975075" y="1625158"/>
            <a:ext cx="398288" cy="566162"/>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xmlns="" id="{E6DD73B6-B4A9-4064-9264-D4480A1E087B}"/>
              </a:ext>
            </a:extLst>
          </p:cNvPr>
          <p:cNvCxnSpPr>
            <a:cxnSpLocks/>
            <a:stCxn id="13" idx="0"/>
            <a:endCxn id="73" idx="3"/>
          </p:cNvCxnSpPr>
          <p:nvPr/>
        </p:nvCxnSpPr>
        <p:spPr>
          <a:xfrm flipV="1">
            <a:off x="4373363" y="1625158"/>
            <a:ext cx="354175" cy="566162"/>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xmlns="" id="{6728652F-A1DD-4F84-9CDB-58708EED07D8}"/>
              </a:ext>
            </a:extLst>
          </p:cNvPr>
          <p:cNvCxnSpPr>
            <a:stCxn id="13" idx="7"/>
            <a:endCxn id="75" idx="2"/>
          </p:cNvCxnSpPr>
          <p:nvPr/>
        </p:nvCxnSpPr>
        <p:spPr>
          <a:xfrm flipV="1">
            <a:off x="4916486" y="2059578"/>
            <a:ext cx="356441" cy="28664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xmlns="" id="{E4D37DE7-EA4D-4494-9B07-B9E178958F57}"/>
              </a:ext>
            </a:extLst>
          </p:cNvPr>
          <p:cNvSpPr txBox="1"/>
          <p:nvPr/>
        </p:nvSpPr>
        <p:spPr>
          <a:xfrm>
            <a:off x="6560994" y="4500889"/>
            <a:ext cx="1536192" cy="406265"/>
          </a:xfrm>
          <a:prstGeom prst="rect">
            <a:avLst/>
          </a:prstGeom>
          <a:noFill/>
        </p:spPr>
        <p:txBody>
          <a:bodyPr wrap="square" lIns="109718" tIns="54860" rIns="109718" bIns="54860" rtlCol="0" anchor="ctr">
            <a:spAutoFit/>
          </a:bodyPr>
          <a:lstStyle/>
          <a:p>
            <a:pPr algn="ctr" defTabSz="1097192"/>
            <a:r>
              <a:rPr lang="en-US" sz="1900" dirty="0">
                <a:solidFill>
                  <a:srgbClr val="FFFFFF"/>
                </a:solidFill>
                <a:latin typeface="Segoe UI Bold"/>
              </a:rPr>
              <a:t>Window</a:t>
            </a:r>
          </a:p>
        </p:txBody>
      </p:sp>
      <p:sp>
        <p:nvSpPr>
          <p:cNvPr id="119" name="Oval 118">
            <a:extLst>
              <a:ext uri="{FF2B5EF4-FFF2-40B4-BE49-F238E27FC236}">
                <a16:creationId xmlns:a16="http://schemas.microsoft.com/office/drawing/2014/main" xmlns="" id="{1716CC73-BE23-4B19-B79C-18EE3DEEE444}"/>
              </a:ext>
            </a:extLst>
          </p:cNvPr>
          <p:cNvSpPr>
            <a:spLocks noChangeAspect="1"/>
          </p:cNvSpPr>
          <p:nvPr/>
        </p:nvSpPr>
        <p:spPr>
          <a:xfrm>
            <a:off x="7829429" y="1736262"/>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20" name="TextBox 119">
            <a:extLst>
              <a:ext uri="{FF2B5EF4-FFF2-40B4-BE49-F238E27FC236}">
                <a16:creationId xmlns:a16="http://schemas.microsoft.com/office/drawing/2014/main" xmlns="" id="{63BC4139-64E2-4C9D-BED9-383A2E35448D}"/>
              </a:ext>
            </a:extLst>
          </p:cNvPr>
          <p:cNvSpPr txBox="1"/>
          <p:nvPr/>
        </p:nvSpPr>
        <p:spPr>
          <a:xfrm>
            <a:off x="7848005" y="1836331"/>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Wood</a:t>
            </a:r>
          </a:p>
        </p:txBody>
      </p:sp>
      <p:sp>
        <p:nvSpPr>
          <p:cNvPr id="121" name="Oval 120">
            <a:extLst>
              <a:ext uri="{FF2B5EF4-FFF2-40B4-BE49-F238E27FC236}">
                <a16:creationId xmlns:a16="http://schemas.microsoft.com/office/drawing/2014/main" xmlns="" id="{1FEFC2CF-9B1F-41C9-8ADC-ACF3CDA61A22}"/>
              </a:ext>
            </a:extLst>
          </p:cNvPr>
          <p:cNvSpPr>
            <a:spLocks noChangeAspect="1"/>
          </p:cNvSpPr>
          <p:nvPr/>
        </p:nvSpPr>
        <p:spPr>
          <a:xfrm>
            <a:off x="8619425" y="1106886"/>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22" name="TextBox 121">
            <a:extLst>
              <a:ext uri="{FF2B5EF4-FFF2-40B4-BE49-F238E27FC236}">
                <a16:creationId xmlns:a16="http://schemas.microsoft.com/office/drawing/2014/main" xmlns="" id="{23E4C965-6CA1-4609-B130-5F3FCC34114E}"/>
              </a:ext>
            </a:extLst>
          </p:cNvPr>
          <p:cNvSpPr txBox="1"/>
          <p:nvPr/>
        </p:nvSpPr>
        <p:spPr>
          <a:xfrm>
            <a:off x="8638001" y="1206955"/>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Wood treat</a:t>
            </a:r>
          </a:p>
        </p:txBody>
      </p:sp>
      <p:sp>
        <p:nvSpPr>
          <p:cNvPr id="123" name="Oval 122">
            <a:extLst>
              <a:ext uri="{FF2B5EF4-FFF2-40B4-BE49-F238E27FC236}">
                <a16:creationId xmlns:a16="http://schemas.microsoft.com/office/drawing/2014/main" xmlns="" id="{D2D809C6-F010-4F04-B593-DFAC996A0CCA}"/>
              </a:ext>
            </a:extLst>
          </p:cNvPr>
          <p:cNvSpPr>
            <a:spLocks noChangeAspect="1"/>
          </p:cNvSpPr>
          <p:nvPr/>
        </p:nvSpPr>
        <p:spPr>
          <a:xfrm>
            <a:off x="10458140" y="1114553"/>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24" name="TextBox 123">
            <a:extLst>
              <a:ext uri="{FF2B5EF4-FFF2-40B4-BE49-F238E27FC236}">
                <a16:creationId xmlns:a16="http://schemas.microsoft.com/office/drawing/2014/main" xmlns="" id="{EAAF58B0-C91D-459D-B263-74B60626EF25}"/>
              </a:ext>
            </a:extLst>
          </p:cNvPr>
          <p:cNvSpPr txBox="1"/>
          <p:nvPr/>
        </p:nvSpPr>
        <p:spPr>
          <a:xfrm>
            <a:off x="10476716" y="1214622"/>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Primer</a:t>
            </a:r>
          </a:p>
        </p:txBody>
      </p:sp>
      <p:sp>
        <p:nvSpPr>
          <p:cNvPr id="125" name="Oval 124">
            <a:extLst>
              <a:ext uri="{FF2B5EF4-FFF2-40B4-BE49-F238E27FC236}">
                <a16:creationId xmlns:a16="http://schemas.microsoft.com/office/drawing/2014/main" xmlns="" id="{9FBBFB6C-100C-4669-BE49-1E8105A8E8BA}"/>
              </a:ext>
            </a:extLst>
          </p:cNvPr>
          <p:cNvSpPr>
            <a:spLocks noChangeAspect="1"/>
          </p:cNvSpPr>
          <p:nvPr/>
        </p:nvSpPr>
        <p:spPr>
          <a:xfrm>
            <a:off x="11244812" y="1736262"/>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26" name="TextBox 125">
            <a:extLst>
              <a:ext uri="{FF2B5EF4-FFF2-40B4-BE49-F238E27FC236}">
                <a16:creationId xmlns:a16="http://schemas.microsoft.com/office/drawing/2014/main" xmlns="" id="{14F3679A-1A81-4292-B04C-D54ADACF8963}"/>
              </a:ext>
            </a:extLst>
          </p:cNvPr>
          <p:cNvSpPr txBox="1"/>
          <p:nvPr/>
        </p:nvSpPr>
        <p:spPr>
          <a:xfrm>
            <a:off x="11263388" y="1836331"/>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Paint</a:t>
            </a:r>
          </a:p>
        </p:txBody>
      </p:sp>
      <p:sp>
        <p:nvSpPr>
          <p:cNvPr id="127" name="Oval 126">
            <a:extLst>
              <a:ext uri="{FF2B5EF4-FFF2-40B4-BE49-F238E27FC236}">
                <a16:creationId xmlns:a16="http://schemas.microsoft.com/office/drawing/2014/main" xmlns="" id="{E8D09E81-26A5-4E0F-8FA5-AC8771BC4C65}"/>
              </a:ext>
            </a:extLst>
          </p:cNvPr>
          <p:cNvSpPr>
            <a:spLocks noChangeAspect="1"/>
          </p:cNvSpPr>
          <p:nvPr/>
        </p:nvSpPr>
        <p:spPr>
          <a:xfrm>
            <a:off x="12012908" y="2373997"/>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28" name="TextBox 127">
            <a:extLst>
              <a:ext uri="{FF2B5EF4-FFF2-40B4-BE49-F238E27FC236}">
                <a16:creationId xmlns:a16="http://schemas.microsoft.com/office/drawing/2014/main" xmlns="" id="{331D5551-D9B2-48FD-9ECC-81D960518FD7}"/>
              </a:ext>
            </a:extLst>
          </p:cNvPr>
          <p:cNvSpPr txBox="1"/>
          <p:nvPr/>
        </p:nvSpPr>
        <p:spPr>
          <a:xfrm>
            <a:off x="12012908" y="2474066"/>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Cladding</a:t>
            </a:r>
          </a:p>
        </p:txBody>
      </p:sp>
      <p:cxnSp>
        <p:nvCxnSpPr>
          <p:cNvPr id="129" name="Straight Arrow Connector 128">
            <a:extLst>
              <a:ext uri="{FF2B5EF4-FFF2-40B4-BE49-F238E27FC236}">
                <a16:creationId xmlns:a16="http://schemas.microsoft.com/office/drawing/2014/main" xmlns="" id="{E087E924-17C0-41C4-8983-39FB396A984B}"/>
              </a:ext>
            </a:extLst>
          </p:cNvPr>
          <p:cNvCxnSpPr>
            <a:cxnSpLocks/>
            <a:stCxn id="24" idx="1"/>
            <a:endCxn id="120" idx="3"/>
          </p:cNvCxnSpPr>
          <p:nvPr/>
        </p:nvCxnSpPr>
        <p:spPr>
          <a:xfrm flipH="1" flipV="1">
            <a:off x="9384200" y="2039463"/>
            <a:ext cx="379715" cy="306762"/>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xmlns="" id="{A1521425-3EFF-4911-B66E-8AFA8B4F1656}"/>
              </a:ext>
            </a:extLst>
          </p:cNvPr>
          <p:cNvCxnSpPr>
            <a:cxnSpLocks/>
            <a:stCxn id="25" idx="3"/>
            <a:endCxn id="128" idx="1"/>
          </p:cNvCxnSpPr>
          <p:nvPr/>
        </p:nvCxnSpPr>
        <p:spPr>
          <a:xfrm flipV="1">
            <a:off x="11075137" y="2677202"/>
            <a:ext cx="937775" cy="7897"/>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xmlns="" id="{B65AEB8A-5FA9-4AEF-ACCD-1E4F5FB505EE}"/>
              </a:ext>
            </a:extLst>
          </p:cNvPr>
          <p:cNvCxnSpPr>
            <a:cxnSpLocks/>
            <a:stCxn id="24" idx="0"/>
            <a:endCxn id="121" idx="5"/>
          </p:cNvCxnSpPr>
          <p:nvPr/>
        </p:nvCxnSpPr>
        <p:spPr>
          <a:xfrm flipH="1" flipV="1">
            <a:off x="9930650" y="1624483"/>
            <a:ext cx="376391" cy="566837"/>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xmlns="" id="{32DA2404-FB54-454C-807F-B048C669A5D7}"/>
              </a:ext>
            </a:extLst>
          </p:cNvPr>
          <p:cNvCxnSpPr>
            <a:cxnSpLocks/>
            <a:stCxn id="24" idx="0"/>
            <a:endCxn id="123" idx="3"/>
          </p:cNvCxnSpPr>
          <p:nvPr/>
        </p:nvCxnSpPr>
        <p:spPr>
          <a:xfrm flipV="1">
            <a:off x="10307040" y="1632148"/>
            <a:ext cx="376073" cy="559172"/>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xmlns="" id="{1FB928C0-C45F-4F28-AA78-97015F075004}"/>
              </a:ext>
            </a:extLst>
          </p:cNvPr>
          <p:cNvCxnSpPr>
            <a:cxnSpLocks/>
            <a:stCxn id="24" idx="7"/>
            <a:endCxn id="126" idx="1"/>
          </p:cNvCxnSpPr>
          <p:nvPr/>
        </p:nvCxnSpPr>
        <p:spPr>
          <a:xfrm flipV="1">
            <a:off x="10850166" y="2039463"/>
            <a:ext cx="413225" cy="306762"/>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47" name="Oval 146">
            <a:extLst>
              <a:ext uri="{FF2B5EF4-FFF2-40B4-BE49-F238E27FC236}">
                <a16:creationId xmlns:a16="http://schemas.microsoft.com/office/drawing/2014/main" xmlns="" id="{B2C086C9-640D-455B-9CD5-F3566B363590}"/>
              </a:ext>
            </a:extLst>
          </p:cNvPr>
          <p:cNvSpPr>
            <a:spLocks noChangeAspect="1"/>
          </p:cNvSpPr>
          <p:nvPr/>
        </p:nvSpPr>
        <p:spPr>
          <a:xfrm>
            <a:off x="12012908" y="4073203"/>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48" name="TextBox 147">
            <a:extLst>
              <a:ext uri="{FF2B5EF4-FFF2-40B4-BE49-F238E27FC236}">
                <a16:creationId xmlns:a16="http://schemas.microsoft.com/office/drawing/2014/main" xmlns="" id="{EBB54AD4-E203-4EFF-B043-71CBD4DDFF60}"/>
              </a:ext>
            </a:extLst>
          </p:cNvPr>
          <p:cNvSpPr txBox="1"/>
          <p:nvPr/>
        </p:nvSpPr>
        <p:spPr>
          <a:xfrm>
            <a:off x="12012908" y="4136828"/>
            <a:ext cx="1536192" cy="403187"/>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Supplier 2</a:t>
            </a:r>
          </a:p>
        </p:txBody>
      </p:sp>
      <p:sp>
        <p:nvSpPr>
          <p:cNvPr id="149" name="Oval 148">
            <a:extLst>
              <a:ext uri="{FF2B5EF4-FFF2-40B4-BE49-F238E27FC236}">
                <a16:creationId xmlns:a16="http://schemas.microsoft.com/office/drawing/2014/main" xmlns="" id="{DC5BE40E-F505-4914-9FD9-8B00B18EC757}"/>
              </a:ext>
            </a:extLst>
          </p:cNvPr>
          <p:cNvSpPr>
            <a:spLocks noChangeAspect="1"/>
          </p:cNvSpPr>
          <p:nvPr/>
        </p:nvSpPr>
        <p:spPr>
          <a:xfrm>
            <a:off x="12012908" y="3443429"/>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50" name="TextBox 149">
            <a:extLst>
              <a:ext uri="{FF2B5EF4-FFF2-40B4-BE49-F238E27FC236}">
                <a16:creationId xmlns:a16="http://schemas.microsoft.com/office/drawing/2014/main" xmlns="" id="{8DF5B65E-43C9-41AF-AD51-5F419FA93475}"/>
              </a:ext>
            </a:extLst>
          </p:cNvPr>
          <p:cNvSpPr txBox="1"/>
          <p:nvPr/>
        </p:nvSpPr>
        <p:spPr>
          <a:xfrm>
            <a:off x="12012908" y="3507049"/>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Supplier 1</a:t>
            </a:r>
          </a:p>
        </p:txBody>
      </p:sp>
      <p:sp>
        <p:nvSpPr>
          <p:cNvPr id="151" name="Oval 150">
            <a:extLst>
              <a:ext uri="{FF2B5EF4-FFF2-40B4-BE49-F238E27FC236}">
                <a16:creationId xmlns:a16="http://schemas.microsoft.com/office/drawing/2014/main" xmlns="" id="{7D405C0B-A7BC-400E-8962-98488014A612}"/>
              </a:ext>
            </a:extLst>
          </p:cNvPr>
          <p:cNvSpPr>
            <a:spLocks noChangeAspect="1"/>
          </p:cNvSpPr>
          <p:nvPr/>
        </p:nvSpPr>
        <p:spPr>
          <a:xfrm>
            <a:off x="12012908" y="4702980"/>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52" name="TextBox 151">
            <a:extLst>
              <a:ext uri="{FF2B5EF4-FFF2-40B4-BE49-F238E27FC236}">
                <a16:creationId xmlns:a16="http://schemas.microsoft.com/office/drawing/2014/main" xmlns="" id="{41FC6F37-DDF2-411B-9938-80B7E3AC5BEB}"/>
              </a:ext>
            </a:extLst>
          </p:cNvPr>
          <p:cNvSpPr txBox="1"/>
          <p:nvPr/>
        </p:nvSpPr>
        <p:spPr>
          <a:xfrm>
            <a:off x="12012908" y="4766604"/>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Supplier 3</a:t>
            </a:r>
          </a:p>
        </p:txBody>
      </p:sp>
      <p:cxnSp>
        <p:nvCxnSpPr>
          <p:cNvPr id="153" name="Straight Arrow Connector 152">
            <a:extLst>
              <a:ext uri="{FF2B5EF4-FFF2-40B4-BE49-F238E27FC236}">
                <a16:creationId xmlns:a16="http://schemas.microsoft.com/office/drawing/2014/main" xmlns="" id="{F9F68F13-4F15-4A3D-AB37-0194ECDBF268}"/>
              </a:ext>
            </a:extLst>
          </p:cNvPr>
          <p:cNvCxnSpPr>
            <a:cxnSpLocks/>
            <a:stCxn id="26" idx="7"/>
            <a:endCxn id="150" idx="1"/>
          </p:cNvCxnSpPr>
          <p:nvPr/>
        </p:nvCxnSpPr>
        <p:spPr>
          <a:xfrm flipV="1">
            <a:off x="10850166" y="3710181"/>
            <a:ext cx="1162745" cy="303062"/>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xmlns="" id="{C5E992FD-D581-4326-90B7-ACF72ADD56E6}"/>
              </a:ext>
            </a:extLst>
          </p:cNvPr>
          <p:cNvCxnSpPr>
            <a:cxnSpLocks/>
            <a:stCxn id="27" idx="3"/>
            <a:endCxn id="148" idx="1"/>
          </p:cNvCxnSpPr>
          <p:nvPr/>
        </p:nvCxnSpPr>
        <p:spPr>
          <a:xfrm flipV="1">
            <a:off x="11075135" y="4338421"/>
            <a:ext cx="937774" cy="13697"/>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xmlns="" id="{C09008B2-2799-47B3-BBA4-93533BF87427}"/>
              </a:ext>
            </a:extLst>
          </p:cNvPr>
          <p:cNvCxnSpPr>
            <a:cxnSpLocks/>
            <a:stCxn id="26" idx="5"/>
            <a:endCxn id="152" idx="1"/>
          </p:cNvCxnSpPr>
          <p:nvPr/>
        </p:nvCxnSpPr>
        <p:spPr>
          <a:xfrm>
            <a:off x="10850166" y="4761192"/>
            <a:ext cx="1162745" cy="208543"/>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xmlns="" id="{FD7D30CB-2810-444D-A50A-DBCB5573E3DC}"/>
              </a:ext>
            </a:extLst>
          </p:cNvPr>
          <p:cNvSpPr>
            <a:spLocks noChangeAspect="1"/>
          </p:cNvSpPr>
          <p:nvPr/>
        </p:nvSpPr>
        <p:spPr>
          <a:xfrm>
            <a:off x="10643396" y="6802938"/>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67" name="TextBox 166">
            <a:extLst>
              <a:ext uri="{FF2B5EF4-FFF2-40B4-BE49-F238E27FC236}">
                <a16:creationId xmlns:a16="http://schemas.microsoft.com/office/drawing/2014/main" xmlns="" id="{4DEE6C91-65DE-4E7F-A6F8-F0DED1C401A0}"/>
              </a:ext>
            </a:extLst>
          </p:cNvPr>
          <p:cNvSpPr txBox="1"/>
          <p:nvPr/>
        </p:nvSpPr>
        <p:spPr>
          <a:xfrm>
            <a:off x="10643396" y="6866557"/>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Screws</a:t>
            </a:r>
          </a:p>
        </p:txBody>
      </p:sp>
      <p:sp>
        <p:nvSpPr>
          <p:cNvPr id="168" name="Oval 167">
            <a:extLst>
              <a:ext uri="{FF2B5EF4-FFF2-40B4-BE49-F238E27FC236}">
                <a16:creationId xmlns:a16="http://schemas.microsoft.com/office/drawing/2014/main" xmlns="" id="{0FEFF001-1E1F-4842-A178-203D29FA7492}"/>
              </a:ext>
            </a:extLst>
          </p:cNvPr>
          <p:cNvSpPr>
            <a:spLocks noChangeAspect="1"/>
          </p:cNvSpPr>
          <p:nvPr/>
        </p:nvSpPr>
        <p:spPr>
          <a:xfrm>
            <a:off x="11730953" y="6244242"/>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69" name="TextBox 168">
            <a:extLst>
              <a:ext uri="{FF2B5EF4-FFF2-40B4-BE49-F238E27FC236}">
                <a16:creationId xmlns:a16="http://schemas.microsoft.com/office/drawing/2014/main" xmlns="" id="{EAC67AAA-E679-474F-B097-E0EEF68E0FE9}"/>
              </a:ext>
            </a:extLst>
          </p:cNvPr>
          <p:cNvSpPr txBox="1"/>
          <p:nvPr/>
        </p:nvSpPr>
        <p:spPr>
          <a:xfrm>
            <a:off x="11730953" y="6307861"/>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Tape</a:t>
            </a:r>
          </a:p>
        </p:txBody>
      </p:sp>
      <p:sp>
        <p:nvSpPr>
          <p:cNvPr id="170" name="Oval 169">
            <a:extLst>
              <a:ext uri="{FF2B5EF4-FFF2-40B4-BE49-F238E27FC236}">
                <a16:creationId xmlns:a16="http://schemas.microsoft.com/office/drawing/2014/main" xmlns="" id="{18668D6A-4EA9-4AB0-9DF4-E1F6CB22B263}"/>
              </a:ext>
            </a:extLst>
          </p:cNvPr>
          <p:cNvSpPr>
            <a:spLocks noChangeAspect="1"/>
          </p:cNvSpPr>
          <p:nvPr/>
        </p:nvSpPr>
        <p:spPr>
          <a:xfrm>
            <a:off x="12799021" y="5696034"/>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71" name="TextBox 170">
            <a:extLst>
              <a:ext uri="{FF2B5EF4-FFF2-40B4-BE49-F238E27FC236}">
                <a16:creationId xmlns:a16="http://schemas.microsoft.com/office/drawing/2014/main" xmlns="" id="{9DABA80D-6D4C-4E72-98FE-C4F0627C2CCC}"/>
              </a:ext>
            </a:extLst>
          </p:cNvPr>
          <p:cNvSpPr txBox="1"/>
          <p:nvPr/>
        </p:nvSpPr>
        <p:spPr>
          <a:xfrm>
            <a:off x="12799021" y="5759654"/>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Foam</a:t>
            </a:r>
          </a:p>
        </p:txBody>
      </p:sp>
      <p:cxnSp>
        <p:nvCxnSpPr>
          <p:cNvPr id="172" name="Straight Arrow Connector 171">
            <a:extLst>
              <a:ext uri="{FF2B5EF4-FFF2-40B4-BE49-F238E27FC236}">
                <a16:creationId xmlns:a16="http://schemas.microsoft.com/office/drawing/2014/main" xmlns="" id="{4D6D3CCB-5CC3-448A-81D6-4132F71EE26D}"/>
              </a:ext>
            </a:extLst>
          </p:cNvPr>
          <p:cNvCxnSpPr>
            <a:cxnSpLocks/>
            <a:stCxn id="29" idx="3"/>
            <a:endCxn id="171" idx="1"/>
          </p:cNvCxnSpPr>
          <p:nvPr/>
        </p:nvCxnSpPr>
        <p:spPr>
          <a:xfrm flipV="1">
            <a:off x="11075135" y="5962787"/>
            <a:ext cx="1723888" cy="53938"/>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xmlns="" id="{59B68013-5143-4FA9-B840-BCF4766D975E}"/>
              </a:ext>
            </a:extLst>
          </p:cNvPr>
          <p:cNvCxnSpPr>
            <a:cxnSpLocks/>
            <a:stCxn id="28" idx="5"/>
            <a:endCxn id="169" idx="1"/>
          </p:cNvCxnSpPr>
          <p:nvPr/>
        </p:nvCxnSpPr>
        <p:spPr>
          <a:xfrm>
            <a:off x="10850167" y="6425800"/>
            <a:ext cx="880789" cy="85194"/>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xmlns="" id="{FC338581-B411-47F9-AAEF-EDBD39F601A2}"/>
              </a:ext>
            </a:extLst>
          </p:cNvPr>
          <p:cNvCxnSpPr>
            <a:cxnSpLocks/>
            <a:stCxn id="28" idx="4"/>
            <a:endCxn id="166" idx="1"/>
          </p:cNvCxnSpPr>
          <p:nvPr/>
        </p:nvCxnSpPr>
        <p:spPr>
          <a:xfrm>
            <a:off x="10307040" y="6580704"/>
            <a:ext cx="561329" cy="311038"/>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xmlns="" id="{713C57A4-B2C5-481A-9BC7-A5ED420F0E2E}"/>
              </a:ext>
            </a:extLst>
          </p:cNvPr>
          <p:cNvSpPr>
            <a:spLocks noChangeAspect="1"/>
          </p:cNvSpPr>
          <p:nvPr/>
        </p:nvSpPr>
        <p:spPr>
          <a:xfrm>
            <a:off x="5272927" y="6342612"/>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82" name="TextBox 181">
            <a:extLst>
              <a:ext uri="{FF2B5EF4-FFF2-40B4-BE49-F238E27FC236}">
                <a16:creationId xmlns:a16="http://schemas.microsoft.com/office/drawing/2014/main" xmlns="" id="{5CB1198B-98D2-49BC-80A5-7EC2D537E724}"/>
              </a:ext>
            </a:extLst>
          </p:cNvPr>
          <p:cNvSpPr txBox="1"/>
          <p:nvPr/>
        </p:nvSpPr>
        <p:spPr>
          <a:xfrm>
            <a:off x="5272927" y="6442681"/>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Wood</a:t>
            </a:r>
          </a:p>
        </p:txBody>
      </p:sp>
      <p:sp>
        <p:nvSpPr>
          <p:cNvPr id="183" name="Oval 182">
            <a:extLst>
              <a:ext uri="{FF2B5EF4-FFF2-40B4-BE49-F238E27FC236}">
                <a16:creationId xmlns:a16="http://schemas.microsoft.com/office/drawing/2014/main" xmlns="" id="{D9473EB5-01D2-4C29-8AF4-DF3E1F711DA1}"/>
              </a:ext>
            </a:extLst>
          </p:cNvPr>
          <p:cNvSpPr>
            <a:spLocks noChangeAspect="1"/>
          </p:cNvSpPr>
          <p:nvPr/>
        </p:nvSpPr>
        <p:spPr>
          <a:xfrm>
            <a:off x="4502566" y="6952518"/>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84" name="TextBox 183">
            <a:extLst>
              <a:ext uri="{FF2B5EF4-FFF2-40B4-BE49-F238E27FC236}">
                <a16:creationId xmlns:a16="http://schemas.microsoft.com/office/drawing/2014/main" xmlns="" id="{96D9C818-B2EC-47CB-8B3C-1B9173D1358A}"/>
              </a:ext>
            </a:extLst>
          </p:cNvPr>
          <p:cNvSpPr txBox="1"/>
          <p:nvPr/>
        </p:nvSpPr>
        <p:spPr>
          <a:xfrm>
            <a:off x="4521142" y="7052587"/>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Wood treat</a:t>
            </a:r>
          </a:p>
        </p:txBody>
      </p:sp>
      <p:sp>
        <p:nvSpPr>
          <p:cNvPr id="185" name="Oval 184">
            <a:extLst>
              <a:ext uri="{FF2B5EF4-FFF2-40B4-BE49-F238E27FC236}">
                <a16:creationId xmlns:a16="http://schemas.microsoft.com/office/drawing/2014/main" xmlns="" id="{4320DD64-3E92-43E7-B191-5907D31DFE60}"/>
              </a:ext>
            </a:extLst>
          </p:cNvPr>
          <p:cNvSpPr>
            <a:spLocks noChangeAspect="1"/>
          </p:cNvSpPr>
          <p:nvPr/>
        </p:nvSpPr>
        <p:spPr>
          <a:xfrm>
            <a:off x="2645272" y="6959466"/>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86" name="TextBox 185">
            <a:extLst>
              <a:ext uri="{FF2B5EF4-FFF2-40B4-BE49-F238E27FC236}">
                <a16:creationId xmlns:a16="http://schemas.microsoft.com/office/drawing/2014/main" xmlns="" id="{91F5CBEF-F9C1-48BD-9DD6-6C2F081966B9}"/>
              </a:ext>
            </a:extLst>
          </p:cNvPr>
          <p:cNvSpPr txBox="1"/>
          <p:nvPr/>
        </p:nvSpPr>
        <p:spPr>
          <a:xfrm>
            <a:off x="2663848" y="7059535"/>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Primer</a:t>
            </a:r>
          </a:p>
        </p:txBody>
      </p:sp>
      <p:sp>
        <p:nvSpPr>
          <p:cNvPr id="187" name="Oval 186">
            <a:extLst>
              <a:ext uri="{FF2B5EF4-FFF2-40B4-BE49-F238E27FC236}">
                <a16:creationId xmlns:a16="http://schemas.microsoft.com/office/drawing/2014/main" xmlns="" id="{4E68E41C-5206-4894-9834-D1F99864FFCC}"/>
              </a:ext>
            </a:extLst>
          </p:cNvPr>
          <p:cNvSpPr>
            <a:spLocks noChangeAspect="1"/>
          </p:cNvSpPr>
          <p:nvPr/>
        </p:nvSpPr>
        <p:spPr>
          <a:xfrm>
            <a:off x="1915019" y="6342612"/>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88" name="TextBox 187">
            <a:extLst>
              <a:ext uri="{FF2B5EF4-FFF2-40B4-BE49-F238E27FC236}">
                <a16:creationId xmlns:a16="http://schemas.microsoft.com/office/drawing/2014/main" xmlns="" id="{370113AC-7EF2-4173-B6F8-A3A71E3E8494}"/>
              </a:ext>
            </a:extLst>
          </p:cNvPr>
          <p:cNvSpPr txBox="1"/>
          <p:nvPr/>
        </p:nvSpPr>
        <p:spPr>
          <a:xfrm>
            <a:off x="1915019" y="6442681"/>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Paint</a:t>
            </a:r>
          </a:p>
        </p:txBody>
      </p:sp>
      <p:sp>
        <p:nvSpPr>
          <p:cNvPr id="189" name="Oval 188">
            <a:extLst>
              <a:ext uri="{FF2B5EF4-FFF2-40B4-BE49-F238E27FC236}">
                <a16:creationId xmlns:a16="http://schemas.microsoft.com/office/drawing/2014/main" xmlns="" id="{14EAD431-52EB-4EA8-BA8B-F6CEC70B83AE}"/>
              </a:ext>
            </a:extLst>
          </p:cNvPr>
          <p:cNvSpPr>
            <a:spLocks noChangeAspect="1"/>
          </p:cNvSpPr>
          <p:nvPr/>
        </p:nvSpPr>
        <p:spPr>
          <a:xfrm>
            <a:off x="1072096" y="5696034"/>
            <a:ext cx="1536192" cy="6064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18" tIns="54860" rIns="109718" bIns="54860" rtlCol="0" anchor="ctr"/>
          <a:lstStyle/>
          <a:p>
            <a:pPr algn="ctr" defTabSz="1097192"/>
            <a:endParaRPr lang="en-US" sz="2200">
              <a:solidFill>
                <a:srgbClr val="FFFFFF"/>
              </a:solidFill>
            </a:endParaRPr>
          </a:p>
        </p:txBody>
      </p:sp>
      <p:sp>
        <p:nvSpPr>
          <p:cNvPr id="190" name="TextBox 189">
            <a:extLst>
              <a:ext uri="{FF2B5EF4-FFF2-40B4-BE49-F238E27FC236}">
                <a16:creationId xmlns:a16="http://schemas.microsoft.com/office/drawing/2014/main" xmlns="" id="{C687BB88-AD72-4D5F-BE93-446DE23D2057}"/>
              </a:ext>
            </a:extLst>
          </p:cNvPr>
          <p:cNvSpPr txBox="1"/>
          <p:nvPr/>
        </p:nvSpPr>
        <p:spPr>
          <a:xfrm>
            <a:off x="1072096" y="5796103"/>
            <a:ext cx="1536192" cy="406265"/>
          </a:xfrm>
          <a:prstGeom prst="rect">
            <a:avLst/>
          </a:prstGeom>
          <a:noFill/>
        </p:spPr>
        <p:txBody>
          <a:bodyPr wrap="square" lIns="109718" tIns="54860" rIns="109718" bIns="54860" rtlCol="0">
            <a:spAutoFit/>
          </a:bodyPr>
          <a:lstStyle/>
          <a:p>
            <a:pPr algn="ctr" defTabSz="1097192"/>
            <a:r>
              <a:rPr lang="en-US" sz="1900" dirty="0">
                <a:solidFill>
                  <a:srgbClr val="FFFFFF"/>
                </a:solidFill>
                <a:latin typeface="Segoe UI Bold"/>
              </a:rPr>
              <a:t>Cladding</a:t>
            </a:r>
          </a:p>
        </p:txBody>
      </p:sp>
      <p:cxnSp>
        <p:nvCxnSpPr>
          <p:cNvPr id="191" name="Straight Arrow Connector 190">
            <a:extLst>
              <a:ext uri="{FF2B5EF4-FFF2-40B4-BE49-F238E27FC236}">
                <a16:creationId xmlns:a16="http://schemas.microsoft.com/office/drawing/2014/main" xmlns="" id="{0A354355-5961-4B83-ADE5-B3F5F22601D5}"/>
              </a:ext>
            </a:extLst>
          </p:cNvPr>
          <p:cNvCxnSpPr>
            <a:cxnSpLocks/>
            <a:stCxn id="22" idx="5"/>
            <a:endCxn id="182" idx="1"/>
          </p:cNvCxnSpPr>
          <p:nvPr/>
        </p:nvCxnSpPr>
        <p:spPr>
          <a:xfrm>
            <a:off x="4916486" y="6428211"/>
            <a:ext cx="356441" cy="217604"/>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xmlns="" id="{3C39549B-1F51-437A-9D86-5BBE0589D077}"/>
              </a:ext>
            </a:extLst>
          </p:cNvPr>
          <p:cNvCxnSpPr>
            <a:cxnSpLocks/>
            <a:stCxn id="22" idx="4"/>
            <a:endCxn id="183" idx="1"/>
          </p:cNvCxnSpPr>
          <p:nvPr/>
        </p:nvCxnSpPr>
        <p:spPr>
          <a:xfrm>
            <a:off x="4373363" y="6583114"/>
            <a:ext cx="354175" cy="45821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xmlns="" id="{0C5BBC65-C6FC-43E8-A832-1495123E6AE4}"/>
              </a:ext>
            </a:extLst>
          </p:cNvPr>
          <p:cNvCxnSpPr>
            <a:cxnSpLocks/>
            <a:stCxn id="22" idx="4"/>
            <a:endCxn id="185" idx="7"/>
          </p:cNvCxnSpPr>
          <p:nvPr/>
        </p:nvCxnSpPr>
        <p:spPr>
          <a:xfrm flipH="1">
            <a:off x="3956497" y="6583114"/>
            <a:ext cx="416867" cy="46515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xmlns="" id="{E94EBEB9-D391-4F2B-BC58-5A5D16A14FF2}"/>
              </a:ext>
            </a:extLst>
          </p:cNvPr>
          <p:cNvCxnSpPr>
            <a:cxnSpLocks/>
            <a:stCxn id="22" idx="3"/>
            <a:endCxn id="188" idx="3"/>
          </p:cNvCxnSpPr>
          <p:nvPr/>
        </p:nvCxnSpPr>
        <p:spPr>
          <a:xfrm flipH="1">
            <a:off x="3451211" y="6428211"/>
            <a:ext cx="379024" cy="217604"/>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xmlns="" id="{E8D39404-7B23-4EAD-9E0A-4417E1A37D26}"/>
              </a:ext>
            </a:extLst>
          </p:cNvPr>
          <p:cNvCxnSpPr>
            <a:cxnSpLocks/>
            <a:stCxn id="23" idx="1"/>
            <a:endCxn id="190" idx="3"/>
          </p:cNvCxnSpPr>
          <p:nvPr/>
        </p:nvCxnSpPr>
        <p:spPr>
          <a:xfrm flipH="1" flipV="1">
            <a:off x="2608290" y="5999235"/>
            <a:ext cx="996977" cy="19898"/>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608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06E889F-AD1E-4C12-956E-69687643593D}"/>
              </a:ext>
            </a:extLst>
          </p:cNvPr>
          <p:cNvPicPr>
            <a:picLocks noChangeAspect="1"/>
          </p:cNvPicPr>
          <p:nvPr/>
        </p:nvPicPr>
        <p:blipFill>
          <a:blip r:embed="rId3"/>
          <a:stretch>
            <a:fillRect/>
          </a:stretch>
        </p:blipFill>
        <p:spPr>
          <a:xfrm>
            <a:off x="3578892" y="2646636"/>
            <a:ext cx="7472616" cy="3759700"/>
          </a:xfrm>
          <a:prstGeom prst="rect">
            <a:avLst/>
          </a:prstGeom>
        </p:spPr>
      </p:pic>
      <p:sp>
        <p:nvSpPr>
          <p:cNvPr id="10" name="Title 1">
            <a:extLst>
              <a:ext uri="{FF2B5EF4-FFF2-40B4-BE49-F238E27FC236}">
                <a16:creationId xmlns:a16="http://schemas.microsoft.com/office/drawing/2014/main" xmlns="" id="{00723AA2-8FBC-4338-9FC9-2F9491CDD43D}"/>
              </a:ext>
            </a:extLst>
          </p:cNvPr>
          <p:cNvSpPr txBox="1">
            <a:spLocks/>
          </p:cNvSpPr>
          <p:nvPr/>
        </p:nvSpPr>
        <p:spPr>
          <a:xfrm>
            <a:off x="755126" y="16350"/>
            <a:ext cx="8759263" cy="901300"/>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lang="en-US" sz="6600" b="0" kern="1200" spc="-100" baseline="0" dirty="0">
                <a:solidFill>
                  <a:schemeClr val="tx1">
                    <a:lumMod val="75000"/>
                    <a:lumOff val="25000"/>
                  </a:schemeClr>
                </a:solidFill>
                <a:latin typeface="+mj-lt"/>
                <a:ea typeface="+mj-ea"/>
                <a:cs typeface="+mj-cs"/>
              </a:defRPr>
            </a:lvl1pPr>
          </a:lstStyle>
          <a:p>
            <a:r>
              <a:rPr sz="4800">
                <a:solidFill>
                  <a:srgbClr val="000000">
                    <a:lumMod val="75000"/>
                    <a:lumOff val="25000"/>
                  </a:srgbClr>
                </a:solidFill>
              </a:rPr>
              <a:t>The nightmare expanded</a:t>
            </a:r>
          </a:p>
        </p:txBody>
      </p:sp>
      <p:sp>
        <p:nvSpPr>
          <p:cNvPr id="11" name="Oval 10">
            <a:extLst>
              <a:ext uri="{FF2B5EF4-FFF2-40B4-BE49-F238E27FC236}">
                <a16:creationId xmlns:a16="http://schemas.microsoft.com/office/drawing/2014/main" xmlns="" id="{257B60E5-30CC-41EC-BD31-C13ABDD03FAC}"/>
              </a:ext>
            </a:extLst>
          </p:cNvPr>
          <p:cNvSpPr/>
          <p:nvPr/>
        </p:nvSpPr>
        <p:spPr>
          <a:xfrm>
            <a:off x="5882257" y="190549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12" name="Oval 11">
            <a:extLst>
              <a:ext uri="{FF2B5EF4-FFF2-40B4-BE49-F238E27FC236}">
                <a16:creationId xmlns:a16="http://schemas.microsoft.com/office/drawing/2014/main" xmlns="" id="{C17117C5-3983-4FB4-9C6B-6C67D49127DA}"/>
              </a:ext>
            </a:extLst>
          </p:cNvPr>
          <p:cNvSpPr/>
          <p:nvPr/>
        </p:nvSpPr>
        <p:spPr>
          <a:xfrm>
            <a:off x="5602149" y="190549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13" name="Oval 12">
            <a:extLst>
              <a:ext uri="{FF2B5EF4-FFF2-40B4-BE49-F238E27FC236}">
                <a16:creationId xmlns:a16="http://schemas.microsoft.com/office/drawing/2014/main" xmlns="" id="{76CBB05B-3E4F-4209-A9B8-C6F6BB3A5C77}"/>
              </a:ext>
            </a:extLst>
          </p:cNvPr>
          <p:cNvSpPr/>
          <p:nvPr/>
        </p:nvSpPr>
        <p:spPr>
          <a:xfrm>
            <a:off x="5296579" y="2117000"/>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14" name="Oval 13">
            <a:extLst>
              <a:ext uri="{FF2B5EF4-FFF2-40B4-BE49-F238E27FC236}">
                <a16:creationId xmlns:a16="http://schemas.microsoft.com/office/drawing/2014/main" xmlns="" id="{42026249-B985-41D3-8A67-0AD397E5770F}"/>
              </a:ext>
            </a:extLst>
          </p:cNvPr>
          <p:cNvSpPr/>
          <p:nvPr/>
        </p:nvSpPr>
        <p:spPr>
          <a:xfrm>
            <a:off x="3592784" y="2983094"/>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15" name="Oval 14">
            <a:extLst>
              <a:ext uri="{FF2B5EF4-FFF2-40B4-BE49-F238E27FC236}">
                <a16:creationId xmlns:a16="http://schemas.microsoft.com/office/drawing/2014/main" xmlns="" id="{E96F5787-4CAE-4592-AFC6-CB8D198D6F79}"/>
              </a:ext>
            </a:extLst>
          </p:cNvPr>
          <p:cNvSpPr/>
          <p:nvPr/>
        </p:nvSpPr>
        <p:spPr>
          <a:xfrm>
            <a:off x="3761775" y="2723012"/>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16" name="Oval 15">
            <a:extLst>
              <a:ext uri="{FF2B5EF4-FFF2-40B4-BE49-F238E27FC236}">
                <a16:creationId xmlns:a16="http://schemas.microsoft.com/office/drawing/2014/main" xmlns="" id="{6EC75065-EA50-4A86-A29B-6641F58F9765}"/>
              </a:ext>
            </a:extLst>
          </p:cNvPr>
          <p:cNvSpPr/>
          <p:nvPr/>
        </p:nvSpPr>
        <p:spPr>
          <a:xfrm>
            <a:off x="3902987" y="2238205"/>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17" name="Oval 16">
            <a:extLst>
              <a:ext uri="{FF2B5EF4-FFF2-40B4-BE49-F238E27FC236}">
                <a16:creationId xmlns:a16="http://schemas.microsoft.com/office/drawing/2014/main" xmlns="" id="{9151364F-C431-4BB0-BB19-B8B73084757C}"/>
              </a:ext>
            </a:extLst>
          </p:cNvPr>
          <p:cNvSpPr/>
          <p:nvPr/>
        </p:nvSpPr>
        <p:spPr>
          <a:xfrm>
            <a:off x="4139110" y="199579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18" name="Oval 17">
            <a:extLst>
              <a:ext uri="{FF2B5EF4-FFF2-40B4-BE49-F238E27FC236}">
                <a16:creationId xmlns:a16="http://schemas.microsoft.com/office/drawing/2014/main" xmlns="" id="{69A44F1C-87F9-4D9B-8312-2B193B19E118}"/>
              </a:ext>
            </a:extLst>
          </p:cNvPr>
          <p:cNvSpPr/>
          <p:nvPr/>
        </p:nvSpPr>
        <p:spPr>
          <a:xfrm>
            <a:off x="4530334" y="190549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19" name="Oval 18">
            <a:extLst>
              <a:ext uri="{FF2B5EF4-FFF2-40B4-BE49-F238E27FC236}">
                <a16:creationId xmlns:a16="http://schemas.microsoft.com/office/drawing/2014/main" xmlns="" id="{5A8B99A7-01DE-412F-8419-AB516E84769E}"/>
              </a:ext>
            </a:extLst>
          </p:cNvPr>
          <p:cNvSpPr/>
          <p:nvPr/>
        </p:nvSpPr>
        <p:spPr>
          <a:xfrm>
            <a:off x="6460989" y="2118974"/>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20" name="Oval 19">
            <a:extLst>
              <a:ext uri="{FF2B5EF4-FFF2-40B4-BE49-F238E27FC236}">
                <a16:creationId xmlns:a16="http://schemas.microsoft.com/office/drawing/2014/main" xmlns="" id="{6B144255-3422-4D2F-B655-944A1B0397DE}"/>
              </a:ext>
            </a:extLst>
          </p:cNvPr>
          <p:cNvSpPr/>
          <p:nvPr/>
        </p:nvSpPr>
        <p:spPr>
          <a:xfrm>
            <a:off x="6967960" y="3302317"/>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21" name="Oval 20">
            <a:extLst>
              <a:ext uri="{FF2B5EF4-FFF2-40B4-BE49-F238E27FC236}">
                <a16:creationId xmlns:a16="http://schemas.microsoft.com/office/drawing/2014/main" xmlns="" id="{9CBDD12E-B231-4E60-A785-E5E7EFA0E1A4}"/>
              </a:ext>
            </a:extLst>
          </p:cNvPr>
          <p:cNvSpPr/>
          <p:nvPr/>
        </p:nvSpPr>
        <p:spPr>
          <a:xfrm>
            <a:off x="6142687" y="190549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22" name="Oval 21">
            <a:extLst>
              <a:ext uri="{FF2B5EF4-FFF2-40B4-BE49-F238E27FC236}">
                <a16:creationId xmlns:a16="http://schemas.microsoft.com/office/drawing/2014/main" xmlns="" id="{815D70BC-B18F-4FBF-89BD-7FDC5C553983}"/>
              </a:ext>
            </a:extLst>
          </p:cNvPr>
          <p:cNvSpPr/>
          <p:nvPr/>
        </p:nvSpPr>
        <p:spPr>
          <a:xfrm>
            <a:off x="6788001" y="2656658"/>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23" name="Oval 22">
            <a:extLst>
              <a:ext uri="{FF2B5EF4-FFF2-40B4-BE49-F238E27FC236}">
                <a16:creationId xmlns:a16="http://schemas.microsoft.com/office/drawing/2014/main" xmlns="" id="{9F853DCA-BEDB-4145-A54B-D6B9E5A21EC9}"/>
              </a:ext>
            </a:extLst>
          </p:cNvPr>
          <p:cNvSpPr/>
          <p:nvPr/>
        </p:nvSpPr>
        <p:spPr>
          <a:xfrm>
            <a:off x="6986962" y="2928415"/>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24" name="Oval 23">
            <a:extLst>
              <a:ext uri="{FF2B5EF4-FFF2-40B4-BE49-F238E27FC236}">
                <a16:creationId xmlns:a16="http://schemas.microsoft.com/office/drawing/2014/main" xmlns="" id="{834B3C39-82BE-4B84-AFFA-76BB0DB41D93}"/>
              </a:ext>
            </a:extLst>
          </p:cNvPr>
          <p:cNvSpPr/>
          <p:nvPr/>
        </p:nvSpPr>
        <p:spPr>
          <a:xfrm>
            <a:off x="9135901" y="190549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25" name="Oval 24">
            <a:extLst>
              <a:ext uri="{FF2B5EF4-FFF2-40B4-BE49-F238E27FC236}">
                <a16:creationId xmlns:a16="http://schemas.microsoft.com/office/drawing/2014/main" xmlns="" id="{E64B0BC8-18B1-4428-84F3-CE2D765FDB26}"/>
              </a:ext>
            </a:extLst>
          </p:cNvPr>
          <p:cNvSpPr/>
          <p:nvPr/>
        </p:nvSpPr>
        <p:spPr>
          <a:xfrm>
            <a:off x="8855793" y="190549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26" name="Oval 25">
            <a:extLst>
              <a:ext uri="{FF2B5EF4-FFF2-40B4-BE49-F238E27FC236}">
                <a16:creationId xmlns:a16="http://schemas.microsoft.com/office/drawing/2014/main" xmlns="" id="{709D2850-542E-496C-AD04-584DA844CF1C}"/>
              </a:ext>
            </a:extLst>
          </p:cNvPr>
          <p:cNvSpPr/>
          <p:nvPr/>
        </p:nvSpPr>
        <p:spPr>
          <a:xfrm>
            <a:off x="8550223" y="2117000"/>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27" name="Oval 26">
            <a:extLst>
              <a:ext uri="{FF2B5EF4-FFF2-40B4-BE49-F238E27FC236}">
                <a16:creationId xmlns:a16="http://schemas.microsoft.com/office/drawing/2014/main" xmlns="" id="{868E453A-71A7-41C5-8C7F-1E0045CE5A40}"/>
              </a:ext>
            </a:extLst>
          </p:cNvPr>
          <p:cNvSpPr/>
          <p:nvPr/>
        </p:nvSpPr>
        <p:spPr>
          <a:xfrm>
            <a:off x="9714633" y="2118974"/>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28" name="Oval 27">
            <a:extLst>
              <a:ext uri="{FF2B5EF4-FFF2-40B4-BE49-F238E27FC236}">
                <a16:creationId xmlns:a16="http://schemas.microsoft.com/office/drawing/2014/main" xmlns="" id="{3ADD1F58-9F15-48CC-975A-B521CEFEFB8E}"/>
              </a:ext>
            </a:extLst>
          </p:cNvPr>
          <p:cNvSpPr/>
          <p:nvPr/>
        </p:nvSpPr>
        <p:spPr>
          <a:xfrm>
            <a:off x="9396331" y="190549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29" name="Oval 28">
            <a:extLst>
              <a:ext uri="{FF2B5EF4-FFF2-40B4-BE49-F238E27FC236}">
                <a16:creationId xmlns:a16="http://schemas.microsoft.com/office/drawing/2014/main" xmlns="" id="{023E133C-BC99-4C74-AAAA-50309468A17C}"/>
              </a:ext>
            </a:extLst>
          </p:cNvPr>
          <p:cNvSpPr/>
          <p:nvPr/>
        </p:nvSpPr>
        <p:spPr>
          <a:xfrm>
            <a:off x="7349930" y="2416525"/>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30" name="Oval 29">
            <a:extLst>
              <a:ext uri="{FF2B5EF4-FFF2-40B4-BE49-F238E27FC236}">
                <a16:creationId xmlns:a16="http://schemas.microsoft.com/office/drawing/2014/main" xmlns="" id="{8DFB3902-C6A4-4B44-B214-9499A0C87C21}"/>
              </a:ext>
            </a:extLst>
          </p:cNvPr>
          <p:cNvSpPr/>
          <p:nvPr/>
        </p:nvSpPr>
        <p:spPr>
          <a:xfrm>
            <a:off x="7586052" y="2174120"/>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31" name="Oval 30">
            <a:extLst>
              <a:ext uri="{FF2B5EF4-FFF2-40B4-BE49-F238E27FC236}">
                <a16:creationId xmlns:a16="http://schemas.microsoft.com/office/drawing/2014/main" xmlns="" id="{59E04E1E-1B13-445D-937F-BE783A684AF9}"/>
              </a:ext>
            </a:extLst>
          </p:cNvPr>
          <p:cNvSpPr/>
          <p:nvPr/>
        </p:nvSpPr>
        <p:spPr>
          <a:xfrm>
            <a:off x="7977277" y="2083820"/>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32" name="Oval 31">
            <a:extLst>
              <a:ext uri="{FF2B5EF4-FFF2-40B4-BE49-F238E27FC236}">
                <a16:creationId xmlns:a16="http://schemas.microsoft.com/office/drawing/2014/main" xmlns="" id="{B8A7B236-8AE1-422A-A5A9-7ED7DF7229DB}"/>
              </a:ext>
            </a:extLst>
          </p:cNvPr>
          <p:cNvSpPr/>
          <p:nvPr/>
        </p:nvSpPr>
        <p:spPr>
          <a:xfrm>
            <a:off x="10574632" y="2998417"/>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33" name="Oval 32">
            <a:extLst>
              <a:ext uri="{FF2B5EF4-FFF2-40B4-BE49-F238E27FC236}">
                <a16:creationId xmlns:a16="http://schemas.microsoft.com/office/drawing/2014/main" xmlns="" id="{26DDD1E4-E181-4E0C-86FE-70404AE4F466}"/>
              </a:ext>
            </a:extLst>
          </p:cNvPr>
          <p:cNvSpPr/>
          <p:nvPr/>
        </p:nvSpPr>
        <p:spPr>
          <a:xfrm>
            <a:off x="10171829" y="2525436"/>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34" name="Oval 33">
            <a:extLst>
              <a:ext uri="{FF2B5EF4-FFF2-40B4-BE49-F238E27FC236}">
                <a16:creationId xmlns:a16="http://schemas.microsoft.com/office/drawing/2014/main" xmlns="" id="{D2AEC3A1-E289-4FC5-B89A-2970838E54A3}"/>
              </a:ext>
            </a:extLst>
          </p:cNvPr>
          <p:cNvSpPr/>
          <p:nvPr/>
        </p:nvSpPr>
        <p:spPr>
          <a:xfrm>
            <a:off x="10440362" y="2717011"/>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35" name="Oval 34">
            <a:extLst>
              <a:ext uri="{FF2B5EF4-FFF2-40B4-BE49-F238E27FC236}">
                <a16:creationId xmlns:a16="http://schemas.microsoft.com/office/drawing/2014/main" xmlns="" id="{BE45F59D-DA8A-4356-8E86-F0CB99CE220C}"/>
              </a:ext>
            </a:extLst>
          </p:cNvPr>
          <p:cNvSpPr/>
          <p:nvPr/>
        </p:nvSpPr>
        <p:spPr>
          <a:xfrm>
            <a:off x="11093176" y="3680821"/>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36" name="Oval 35">
            <a:extLst>
              <a:ext uri="{FF2B5EF4-FFF2-40B4-BE49-F238E27FC236}">
                <a16:creationId xmlns:a16="http://schemas.microsoft.com/office/drawing/2014/main" xmlns="" id="{D32179C9-B8E8-4139-AF8E-81E0AE8083A2}"/>
              </a:ext>
            </a:extLst>
          </p:cNvPr>
          <p:cNvSpPr/>
          <p:nvPr/>
        </p:nvSpPr>
        <p:spPr>
          <a:xfrm>
            <a:off x="11095495" y="332146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37" name="Oval 36">
            <a:extLst>
              <a:ext uri="{FF2B5EF4-FFF2-40B4-BE49-F238E27FC236}">
                <a16:creationId xmlns:a16="http://schemas.microsoft.com/office/drawing/2014/main" xmlns="" id="{B249B8A8-3DAA-4C5A-81F4-1A8339E2DD98}"/>
              </a:ext>
            </a:extLst>
          </p:cNvPr>
          <p:cNvSpPr/>
          <p:nvPr/>
        </p:nvSpPr>
        <p:spPr>
          <a:xfrm>
            <a:off x="11977478" y="3317214"/>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38" name="Oval 37">
            <a:extLst>
              <a:ext uri="{FF2B5EF4-FFF2-40B4-BE49-F238E27FC236}">
                <a16:creationId xmlns:a16="http://schemas.microsoft.com/office/drawing/2014/main" xmlns="" id="{883F29A3-D946-432D-9B35-FAFB967CAB0F}"/>
              </a:ext>
            </a:extLst>
          </p:cNvPr>
          <p:cNvSpPr/>
          <p:nvPr/>
        </p:nvSpPr>
        <p:spPr>
          <a:xfrm>
            <a:off x="11574676" y="2844233"/>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39" name="Oval 38">
            <a:extLst>
              <a:ext uri="{FF2B5EF4-FFF2-40B4-BE49-F238E27FC236}">
                <a16:creationId xmlns:a16="http://schemas.microsoft.com/office/drawing/2014/main" xmlns="" id="{D63C3CBD-C187-4B54-88F0-C6703857354A}"/>
              </a:ext>
            </a:extLst>
          </p:cNvPr>
          <p:cNvSpPr/>
          <p:nvPr/>
        </p:nvSpPr>
        <p:spPr>
          <a:xfrm>
            <a:off x="11843208" y="3035807"/>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40" name="Oval 39">
            <a:extLst>
              <a:ext uri="{FF2B5EF4-FFF2-40B4-BE49-F238E27FC236}">
                <a16:creationId xmlns:a16="http://schemas.microsoft.com/office/drawing/2014/main" xmlns="" id="{8A8D4A56-29CC-4CD3-B6DD-585CE9D5D8D9}"/>
              </a:ext>
            </a:extLst>
          </p:cNvPr>
          <p:cNvSpPr/>
          <p:nvPr/>
        </p:nvSpPr>
        <p:spPr>
          <a:xfrm>
            <a:off x="11574676" y="4294793"/>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41" name="Oval 40">
            <a:extLst>
              <a:ext uri="{FF2B5EF4-FFF2-40B4-BE49-F238E27FC236}">
                <a16:creationId xmlns:a16="http://schemas.microsoft.com/office/drawing/2014/main" xmlns="" id="{55F93697-9C9B-4C00-8356-1DD02EF771D2}"/>
              </a:ext>
            </a:extLst>
          </p:cNvPr>
          <p:cNvSpPr/>
          <p:nvPr/>
        </p:nvSpPr>
        <p:spPr>
          <a:xfrm>
            <a:off x="11984408" y="3833231"/>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42" name="Oval 41">
            <a:extLst>
              <a:ext uri="{FF2B5EF4-FFF2-40B4-BE49-F238E27FC236}">
                <a16:creationId xmlns:a16="http://schemas.microsoft.com/office/drawing/2014/main" xmlns="" id="{B39DE512-CB0E-4B08-A8E7-D240DEAE08F3}"/>
              </a:ext>
            </a:extLst>
          </p:cNvPr>
          <p:cNvSpPr/>
          <p:nvPr/>
        </p:nvSpPr>
        <p:spPr>
          <a:xfrm>
            <a:off x="11843208" y="4114800"/>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43" name="Oval 42">
            <a:extLst>
              <a:ext uri="{FF2B5EF4-FFF2-40B4-BE49-F238E27FC236}">
                <a16:creationId xmlns:a16="http://schemas.microsoft.com/office/drawing/2014/main" xmlns="" id="{1EA0BCD9-F3D6-4875-AA16-46BB6B209E64}"/>
              </a:ext>
            </a:extLst>
          </p:cNvPr>
          <p:cNvSpPr/>
          <p:nvPr/>
        </p:nvSpPr>
        <p:spPr>
          <a:xfrm>
            <a:off x="4731726" y="1307939"/>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44" name="Oval 43">
            <a:extLst>
              <a:ext uri="{FF2B5EF4-FFF2-40B4-BE49-F238E27FC236}">
                <a16:creationId xmlns:a16="http://schemas.microsoft.com/office/drawing/2014/main" xmlns="" id="{AC095F28-D665-4BA2-B54C-B9B47E7AF2C2}"/>
              </a:ext>
            </a:extLst>
          </p:cNvPr>
          <p:cNvSpPr/>
          <p:nvPr/>
        </p:nvSpPr>
        <p:spPr>
          <a:xfrm>
            <a:off x="4295364" y="1307939"/>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45" name="Oval 44">
            <a:extLst>
              <a:ext uri="{FF2B5EF4-FFF2-40B4-BE49-F238E27FC236}">
                <a16:creationId xmlns:a16="http://schemas.microsoft.com/office/drawing/2014/main" xmlns="" id="{2DA65A99-B3CA-45D7-AFF1-5744470D2B20}"/>
              </a:ext>
            </a:extLst>
          </p:cNvPr>
          <p:cNvSpPr/>
          <p:nvPr/>
        </p:nvSpPr>
        <p:spPr>
          <a:xfrm>
            <a:off x="4530331" y="1307939"/>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46" name="Oval 45">
            <a:extLst>
              <a:ext uri="{FF2B5EF4-FFF2-40B4-BE49-F238E27FC236}">
                <a16:creationId xmlns:a16="http://schemas.microsoft.com/office/drawing/2014/main" xmlns="" id="{CC47A68C-5454-42DB-9768-2980CB0C8553}"/>
              </a:ext>
            </a:extLst>
          </p:cNvPr>
          <p:cNvSpPr/>
          <p:nvPr/>
        </p:nvSpPr>
        <p:spPr>
          <a:xfrm>
            <a:off x="3799967" y="1423025"/>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47" name="Oval 46">
            <a:extLst>
              <a:ext uri="{FF2B5EF4-FFF2-40B4-BE49-F238E27FC236}">
                <a16:creationId xmlns:a16="http://schemas.microsoft.com/office/drawing/2014/main" xmlns="" id="{19361241-067D-42AB-924D-86CBDE0B9D48}"/>
              </a:ext>
            </a:extLst>
          </p:cNvPr>
          <p:cNvSpPr/>
          <p:nvPr/>
        </p:nvSpPr>
        <p:spPr>
          <a:xfrm>
            <a:off x="3544751" y="1779724"/>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48" name="Oval 47">
            <a:extLst>
              <a:ext uri="{FF2B5EF4-FFF2-40B4-BE49-F238E27FC236}">
                <a16:creationId xmlns:a16="http://schemas.microsoft.com/office/drawing/2014/main" xmlns="" id="{21805194-11BD-4BDD-9946-6D68A978298C}"/>
              </a:ext>
            </a:extLst>
          </p:cNvPr>
          <p:cNvSpPr/>
          <p:nvPr/>
        </p:nvSpPr>
        <p:spPr>
          <a:xfrm>
            <a:off x="3635033" y="1582055"/>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49" name="Oval 48">
            <a:extLst>
              <a:ext uri="{FF2B5EF4-FFF2-40B4-BE49-F238E27FC236}">
                <a16:creationId xmlns:a16="http://schemas.microsoft.com/office/drawing/2014/main" xmlns="" id="{B5B732C3-80E1-4B76-96FE-80B914FCE600}"/>
              </a:ext>
            </a:extLst>
          </p:cNvPr>
          <p:cNvSpPr/>
          <p:nvPr/>
        </p:nvSpPr>
        <p:spPr>
          <a:xfrm>
            <a:off x="3306306" y="2170253"/>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50" name="Oval 49">
            <a:extLst>
              <a:ext uri="{FF2B5EF4-FFF2-40B4-BE49-F238E27FC236}">
                <a16:creationId xmlns:a16="http://schemas.microsoft.com/office/drawing/2014/main" xmlns="" id="{D13BAB75-6F6C-449E-9706-75BCF161D847}"/>
              </a:ext>
            </a:extLst>
          </p:cNvPr>
          <p:cNvSpPr/>
          <p:nvPr/>
        </p:nvSpPr>
        <p:spPr>
          <a:xfrm>
            <a:off x="3306306" y="2627015"/>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51" name="Oval 50">
            <a:extLst>
              <a:ext uri="{FF2B5EF4-FFF2-40B4-BE49-F238E27FC236}">
                <a16:creationId xmlns:a16="http://schemas.microsoft.com/office/drawing/2014/main" xmlns="" id="{5DA10AB7-D0C5-4AB7-846D-A4EDAC1CDC5F}"/>
              </a:ext>
            </a:extLst>
          </p:cNvPr>
          <p:cNvSpPr/>
          <p:nvPr/>
        </p:nvSpPr>
        <p:spPr>
          <a:xfrm>
            <a:off x="3306306" y="2390614"/>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52" name="Oval 51">
            <a:extLst>
              <a:ext uri="{FF2B5EF4-FFF2-40B4-BE49-F238E27FC236}">
                <a16:creationId xmlns:a16="http://schemas.microsoft.com/office/drawing/2014/main" xmlns="" id="{22CC1EF3-4847-45F8-8455-BADC1DAB6629}"/>
              </a:ext>
            </a:extLst>
          </p:cNvPr>
          <p:cNvSpPr/>
          <p:nvPr/>
        </p:nvSpPr>
        <p:spPr>
          <a:xfrm>
            <a:off x="11325821" y="5546941"/>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53" name="Oval 52">
            <a:extLst>
              <a:ext uri="{FF2B5EF4-FFF2-40B4-BE49-F238E27FC236}">
                <a16:creationId xmlns:a16="http://schemas.microsoft.com/office/drawing/2014/main" xmlns="" id="{76D76DBC-896B-4FEB-8155-BC830BC0591E}"/>
              </a:ext>
            </a:extLst>
          </p:cNvPr>
          <p:cNvSpPr/>
          <p:nvPr/>
        </p:nvSpPr>
        <p:spPr>
          <a:xfrm>
            <a:off x="11328140" y="518758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54" name="Oval 53">
            <a:extLst>
              <a:ext uri="{FF2B5EF4-FFF2-40B4-BE49-F238E27FC236}">
                <a16:creationId xmlns:a16="http://schemas.microsoft.com/office/drawing/2014/main" xmlns="" id="{9D7FF5C4-5D11-4DCB-8AEC-F1023F3487FE}"/>
              </a:ext>
            </a:extLst>
          </p:cNvPr>
          <p:cNvSpPr/>
          <p:nvPr/>
        </p:nvSpPr>
        <p:spPr>
          <a:xfrm>
            <a:off x="10414901" y="632995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55" name="Oval 54">
            <a:extLst>
              <a:ext uri="{FF2B5EF4-FFF2-40B4-BE49-F238E27FC236}">
                <a16:creationId xmlns:a16="http://schemas.microsoft.com/office/drawing/2014/main" xmlns="" id="{B4B9677B-33C9-4B4D-9A6D-377030364175}"/>
              </a:ext>
            </a:extLst>
          </p:cNvPr>
          <p:cNvSpPr/>
          <p:nvPr/>
        </p:nvSpPr>
        <p:spPr>
          <a:xfrm>
            <a:off x="10651024" y="6048553"/>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56" name="Oval 55">
            <a:extLst>
              <a:ext uri="{FF2B5EF4-FFF2-40B4-BE49-F238E27FC236}">
                <a16:creationId xmlns:a16="http://schemas.microsoft.com/office/drawing/2014/main" xmlns="" id="{1A318B20-9D83-44F9-BD7A-4428C0A7B523}"/>
              </a:ext>
            </a:extLst>
          </p:cNvPr>
          <p:cNvSpPr/>
          <p:nvPr/>
        </p:nvSpPr>
        <p:spPr>
          <a:xfrm>
            <a:off x="9253961" y="6488383"/>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57" name="Oval 56">
            <a:extLst>
              <a:ext uri="{FF2B5EF4-FFF2-40B4-BE49-F238E27FC236}">
                <a16:creationId xmlns:a16="http://schemas.microsoft.com/office/drawing/2014/main" xmlns="" id="{A1808C37-6E75-4CAA-8FC8-5D0B97AB3F64}"/>
              </a:ext>
            </a:extLst>
          </p:cNvPr>
          <p:cNvSpPr/>
          <p:nvPr/>
        </p:nvSpPr>
        <p:spPr>
          <a:xfrm>
            <a:off x="8973854" y="6488383"/>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58" name="Oval 57">
            <a:extLst>
              <a:ext uri="{FF2B5EF4-FFF2-40B4-BE49-F238E27FC236}">
                <a16:creationId xmlns:a16="http://schemas.microsoft.com/office/drawing/2014/main" xmlns="" id="{24106033-0677-4577-A823-B11CEA78E68B}"/>
              </a:ext>
            </a:extLst>
          </p:cNvPr>
          <p:cNvSpPr/>
          <p:nvPr/>
        </p:nvSpPr>
        <p:spPr>
          <a:xfrm>
            <a:off x="9514391" y="6488383"/>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59" name="Oval 58">
            <a:extLst>
              <a:ext uri="{FF2B5EF4-FFF2-40B4-BE49-F238E27FC236}">
                <a16:creationId xmlns:a16="http://schemas.microsoft.com/office/drawing/2014/main" xmlns="" id="{EFEEB48E-986E-4E5F-A0D0-84BDE6B48270}"/>
              </a:ext>
            </a:extLst>
          </p:cNvPr>
          <p:cNvSpPr/>
          <p:nvPr/>
        </p:nvSpPr>
        <p:spPr>
          <a:xfrm>
            <a:off x="9870887" y="1669409"/>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60" name="Oval 59">
            <a:extLst>
              <a:ext uri="{FF2B5EF4-FFF2-40B4-BE49-F238E27FC236}">
                <a16:creationId xmlns:a16="http://schemas.microsoft.com/office/drawing/2014/main" xmlns="" id="{AE4A37EE-BD55-4B2C-97F8-B0A97122CC7F}"/>
              </a:ext>
            </a:extLst>
          </p:cNvPr>
          <p:cNvSpPr/>
          <p:nvPr/>
        </p:nvSpPr>
        <p:spPr>
          <a:xfrm>
            <a:off x="9468084" y="1196428"/>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61" name="Oval 60">
            <a:extLst>
              <a:ext uri="{FF2B5EF4-FFF2-40B4-BE49-F238E27FC236}">
                <a16:creationId xmlns:a16="http://schemas.microsoft.com/office/drawing/2014/main" xmlns="" id="{861D4AEA-06A7-433D-92BE-A7A945EC65C7}"/>
              </a:ext>
            </a:extLst>
          </p:cNvPr>
          <p:cNvSpPr/>
          <p:nvPr/>
        </p:nvSpPr>
        <p:spPr>
          <a:xfrm>
            <a:off x="9736616" y="1388003"/>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62" name="Oval 61">
            <a:extLst>
              <a:ext uri="{FF2B5EF4-FFF2-40B4-BE49-F238E27FC236}">
                <a16:creationId xmlns:a16="http://schemas.microsoft.com/office/drawing/2014/main" xmlns="" id="{5E09B640-A5D4-409F-B9EA-7635AF95D9B5}"/>
              </a:ext>
            </a:extLst>
          </p:cNvPr>
          <p:cNvSpPr/>
          <p:nvPr/>
        </p:nvSpPr>
        <p:spPr>
          <a:xfrm>
            <a:off x="8673202" y="1258348"/>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63" name="Oval 62">
            <a:extLst>
              <a:ext uri="{FF2B5EF4-FFF2-40B4-BE49-F238E27FC236}">
                <a16:creationId xmlns:a16="http://schemas.microsoft.com/office/drawing/2014/main" xmlns="" id="{82C677E2-E5B6-41A5-BBED-7AB4CD5945D6}"/>
              </a:ext>
            </a:extLst>
          </p:cNvPr>
          <p:cNvSpPr/>
          <p:nvPr/>
        </p:nvSpPr>
        <p:spPr>
          <a:xfrm>
            <a:off x="8417986" y="1615044"/>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64" name="Oval 63">
            <a:extLst>
              <a:ext uri="{FF2B5EF4-FFF2-40B4-BE49-F238E27FC236}">
                <a16:creationId xmlns:a16="http://schemas.microsoft.com/office/drawing/2014/main" xmlns="" id="{8BFEBCD9-FA6B-4C0E-9F01-527656179246}"/>
              </a:ext>
            </a:extLst>
          </p:cNvPr>
          <p:cNvSpPr/>
          <p:nvPr/>
        </p:nvSpPr>
        <p:spPr>
          <a:xfrm>
            <a:off x="8508268" y="1417378"/>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65" name="Oval 64">
            <a:extLst>
              <a:ext uri="{FF2B5EF4-FFF2-40B4-BE49-F238E27FC236}">
                <a16:creationId xmlns:a16="http://schemas.microsoft.com/office/drawing/2014/main" xmlns="" id="{B1B56402-5838-42C9-85EE-AC2CF7FDD9C3}"/>
              </a:ext>
            </a:extLst>
          </p:cNvPr>
          <p:cNvSpPr/>
          <p:nvPr/>
        </p:nvSpPr>
        <p:spPr>
          <a:xfrm>
            <a:off x="2812659" y="393565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66" name="Oval 65">
            <a:extLst>
              <a:ext uri="{FF2B5EF4-FFF2-40B4-BE49-F238E27FC236}">
                <a16:creationId xmlns:a16="http://schemas.microsoft.com/office/drawing/2014/main" xmlns="" id="{6826CEB5-5AF1-46A5-87D5-FE6AEE99ABA2}"/>
              </a:ext>
            </a:extLst>
          </p:cNvPr>
          <p:cNvSpPr/>
          <p:nvPr/>
        </p:nvSpPr>
        <p:spPr>
          <a:xfrm>
            <a:off x="2981650" y="3675577"/>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67" name="Oval 66">
            <a:extLst>
              <a:ext uri="{FF2B5EF4-FFF2-40B4-BE49-F238E27FC236}">
                <a16:creationId xmlns:a16="http://schemas.microsoft.com/office/drawing/2014/main" xmlns="" id="{49F68E15-6506-4A88-A993-DF54B14BB8EB}"/>
              </a:ext>
            </a:extLst>
          </p:cNvPr>
          <p:cNvSpPr/>
          <p:nvPr/>
        </p:nvSpPr>
        <p:spPr>
          <a:xfrm>
            <a:off x="2814969" y="4801572"/>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68" name="Oval 67">
            <a:extLst>
              <a:ext uri="{FF2B5EF4-FFF2-40B4-BE49-F238E27FC236}">
                <a16:creationId xmlns:a16="http://schemas.microsoft.com/office/drawing/2014/main" xmlns="" id="{270BD379-93A5-4737-BF63-DF0129889C93}"/>
              </a:ext>
            </a:extLst>
          </p:cNvPr>
          <p:cNvSpPr/>
          <p:nvPr/>
        </p:nvSpPr>
        <p:spPr>
          <a:xfrm>
            <a:off x="2974699" y="5066389"/>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69" name="Oval 68">
            <a:extLst>
              <a:ext uri="{FF2B5EF4-FFF2-40B4-BE49-F238E27FC236}">
                <a16:creationId xmlns:a16="http://schemas.microsoft.com/office/drawing/2014/main" xmlns="" id="{9F62FF91-81D3-4E74-8055-362AF5759F71}"/>
              </a:ext>
            </a:extLst>
          </p:cNvPr>
          <p:cNvSpPr/>
          <p:nvPr/>
        </p:nvSpPr>
        <p:spPr>
          <a:xfrm>
            <a:off x="2211932" y="4160856"/>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70" name="Oval 69">
            <a:extLst>
              <a:ext uri="{FF2B5EF4-FFF2-40B4-BE49-F238E27FC236}">
                <a16:creationId xmlns:a16="http://schemas.microsoft.com/office/drawing/2014/main" xmlns="" id="{D5C24CC1-B3EE-4C5C-9246-BD6739A99DC5}"/>
              </a:ext>
            </a:extLst>
          </p:cNvPr>
          <p:cNvSpPr/>
          <p:nvPr/>
        </p:nvSpPr>
        <p:spPr>
          <a:xfrm>
            <a:off x="2211932" y="4617617"/>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71" name="Oval 70">
            <a:extLst>
              <a:ext uri="{FF2B5EF4-FFF2-40B4-BE49-F238E27FC236}">
                <a16:creationId xmlns:a16="http://schemas.microsoft.com/office/drawing/2014/main" xmlns="" id="{E27E859F-70C4-4AEF-AF0E-433EB89E4126}"/>
              </a:ext>
            </a:extLst>
          </p:cNvPr>
          <p:cNvSpPr/>
          <p:nvPr/>
        </p:nvSpPr>
        <p:spPr>
          <a:xfrm>
            <a:off x="2211932" y="4381217"/>
            <a:ext cx="159732" cy="17999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72" name="Oval 71">
            <a:extLst>
              <a:ext uri="{FF2B5EF4-FFF2-40B4-BE49-F238E27FC236}">
                <a16:creationId xmlns:a16="http://schemas.microsoft.com/office/drawing/2014/main" xmlns="" id="{6953CCC3-D8BA-4CB3-8E0D-6D34413DA0C6}"/>
              </a:ext>
            </a:extLst>
          </p:cNvPr>
          <p:cNvSpPr/>
          <p:nvPr/>
        </p:nvSpPr>
        <p:spPr>
          <a:xfrm>
            <a:off x="5836709" y="6605545"/>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73" name="Oval 72">
            <a:extLst>
              <a:ext uri="{FF2B5EF4-FFF2-40B4-BE49-F238E27FC236}">
                <a16:creationId xmlns:a16="http://schemas.microsoft.com/office/drawing/2014/main" xmlns="" id="{7F6544E3-C18F-4637-B04F-D7738AB0DD00}"/>
              </a:ext>
            </a:extLst>
          </p:cNvPr>
          <p:cNvSpPr/>
          <p:nvPr/>
        </p:nvSpPr>
        <p:spPr>
          <a:xfrm>
            <a:off x="5556602" y="6605545"/>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74" name="Oval 73">
            <a:extLst>
              <a:ext uri="{FF2B5EF4-FFF2-40B4-BE49-F238E27FC236}">
                <a16:creationId xmlns:a16="http://schemas.microsoft.com/office/drawing/2014/main" xmlns="" id="{988585B6-3BAC-4E41-9485-BBD822AEA903}"/>
              </a:ext>
            </a:extLst>
          </p:cNvPr>
          <p:cNvSpPr/>
          <p:nvPr/>
        </p:nvSpPr>
        <p:spPr>
          <a:xfrm>
            <a:off x="6097139" y="6605545"/>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75" name="Oval 74">
            <a:extLst>
              <a:ext uri="{FF2B5EF4-FFF2-40B4-BE49-F238E27FC236}">
                <a16:creationId xmlns:a16="http://schemas.microsoft.com/office/drawing/2014/main" xmlns="" id="{36188D04-D746-47C9-8B3B-BCE06B84D8AD}"/>
              </a:ext>
            </a:extLst>
          </p:cNvPr>
          <p:cNvSpPr/>
          <p:nvPr/>
        </p:nvSpPr>
        <p:spPr>
          <a:xfrm>
            <a:off x="4810442" y="6600998"/>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76" name="Oval 75">
            <a:extLst>
              <a:ext uri="{FF2B5EF4-FFF2-40B4-BE49-F238E27FC236}">
                <a16:creationId xmlns:a16="http://schemas.microsoft.com/office/drawing/2014/main" xmlns="" id="{D5A010B8-D13D-427A-82F6-71DE68127338}"/>
              </a:ext>
            </a:extLst>
          </p:cNvPr>
          <p:cNvSpPr/>
          <p:nvPr/>
        </p:nvSpPr>
        <p:spPr>
          <a:xfrm>
            <a:off x="4530334" y="6600998"/>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77" name="Oval 76">
            <a:extLst>
              <a:ext uri="{FF2B5EF4-FFF2-40B4-BE49-F238E27FC236}">
                <a16:creationId xmlns:a16="http://schemas.microsoft.com/office/drawing/2014/main" xmlns="" id="{66451B14-8ACA-4EB0-84A2-77D430989455}"/>
              </a:ext>
            </a:extLst>
          </p:cNvPr>
          <p:cNvSpPr/>
          <p:nvPr/>
        </p:nvSpPr>
        <p:spPr>
          <a:xfrm>
            <a:off x="5070872" y="6600998"/>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78" name="Oval 77">
            <a:extLst>
              <a:ext uri="{FF2B5EF4-FFF2-40B4-BE49-F238E27FC236}">
                <a16:creationId xmlns:a16="http://schemas.microsoft.com/office/drawing/2014/main" xmlns="" id="{0EDB3915-EF2D-4317-BB18-62ED580E5867}"/>
              </a:ext>
            </a:extLst>
          </p:cNvPr>
          <p:cNvSpPr/>
          <p:nvPr/>
        </p:nvSpPr>
        <p:spPr>
          <a:xfrm>
            <a:off x="7009628" y="6106243"/>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79" name="Oval 78">
            <a:extLst>
              <a:ext uri="{FF2B5EF4-FFF2-40B4-BE49-F238E27FC236}">
                <a16:creationId xmlns:a16="http://schemas.microsoft.com/office/drawing/2014/main" xmlns="" id="{53E2F0FB-9B1F-48AB-B1A5-9A0401FF4458}"/>
              </a:ext>
            </a:extLst>
          </p:cNvPr>
          <p:cNvSpPr/>
          <p:nvPr/>
        </p:nvSpPr>
        <p:spPr>
          <a:xfrm>
            <a:off x="7245751" y="5824837"/>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80" name="Oval 79">
            <a:extLst>
              <a:ext uri="{FF2B5EF4-FFF2-40B4-BE49-F238E27FC236}">
                <a16:creationId xmlns:a16="http://schemas.microsoft.com/office/drawing/2014/main" xmlns="" id="{3DC8AE8E-9640-4799-A151-A7947B492364}"/>
              </a:ext>
            </a:extLst>
          </p:cNvPr>
          <p:cNvSpPr/>
          <p:nvPr/>
        </p:nvSpPr>
        <p:spPr>
          <a:xfrm>
            <a:off x="2820101" y="5599021"/>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sp>
        <p:nvSpPr>
          <p:cNvPr id="81" name="Oval 80">
            <a:extLst>
              <a:ext uri="{FF2B5EF4-FFF2-40B4-BE49-F238E27FC236}">
                <a16:creationId xmlns:a16="http://schemas.microsoft.com/office/drawing/2014/main" xmlns="" id="{8BB3D67E-3E63-4A90-B001-E374A213AFAD}"/>
              </a:ext>
            </a:extLst>
          </p:cNvPr>
          <p:cNvSpPr/>
          <p:nvPr/>
        </p:nvSpPr>
        <p:spPr>
          <a:xfrm>
            <a:off x="2979831" y="5863837"/>
            <a:ext cx="236123" cy="2424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endParaRPr lang="en-US" sz="2200" dirty="0">
              <a:solidFill>
                <a:srgbClr val="FFFFFF"/>
              </a:solidFill>
              <a:latin typeface="Segoe UI Bold"/>
            </a:endParaRPr>
          </a:p>
        </p:txBody>
      </p:sp>
      <p:cxnSp>
        <p:nvCxnSpPr>
          <p:cNvPr id="87" name="Straight Arrow Connector 86">
            <a:extLst>
              <a:ext uri="{FF2B5EF4-FFF2-40B4-BE49-F238E27FC236}">
                <a16:creationId xmlns:a16="http://schemas.microsoft.com/office/drawing/2014/main" xmlns="" id="{E1B79F01-C2B5-4016-A015-87E53244B690}"/>
              </a:ext>
            </a:extLst>
          </p:cNvPr>
          <p:cNvCxnSpPr>
            <a:endCxn id="14" idx="6"/>
          </p:cNvCxnSpPr>
          <p:nvPr/>
        </p:nvCxnSpPr>
        <p:spPr>
          <a:xfrm flipH="1" flipV="1">
            <a:off x="3828905" y="3104297"/>
            <a:ext cx="310204" cy="11150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xmlns="" id="{57FDC2A3-5B0C-484E-9005-E2D0CE5098C9}"/>
              </a:ext>
            </a:extLst>
          </p:cNvPr>
          <p:cNvCxnSpPr>
            <a:cxnSpLocks/>
            <a:endCxn id="15" idx="5"/>
          </p:cNvCxnSpPr>
          <p:nvPr/>
        </p:nvCxnSpPr>
        <p:spPr>
          <a:xfrm flipH="1" flipV="1">
            <a:off x="3963318" y="2929920"/>
            <a:ext cx="175793" cy="28588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xmlns="" id="{77E3ACAD-13DB-440C-B7F6-F7990FF7EDDB}"/>
              </a:ext>
            </a:extLst>
          </p:cNvPr>
          <p:cNvCxnSpPr>
            <a:cxnSpLocks/>
            <a:stCxn id="14" idx="1"/>
            <a:endCxn id="50" idx="5"/>
          </p:cNvCxnSpPr>
          <p:nvPr/>
        </p:nvCxnSpPr>
        <p:spPr>
          <a:xfrm flipH="1" flipV="1">
            <a:off x="3442648" y="2780648"/>
            <a:ext cx="184715" cy="23794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xmlns="" id="{B9A2C3D0-2401-4E47-9559-56F10011766C}"/>
              </a:ext>
            </a:extLst>
          </p:cNvPr>
          <p:cNvCxnSpPr>
            <a:cxnSpLocks/>
            <a:stCxn id="15" idx="1"/>
            <a:endCxn id="50" idx="6"/>
          </p:cNvCxnSpPr>
          <p:nvPr/>
        </p:nvCxnSpPr>
        <p:spPr>
          <a:xfrm flipH="1" flipV="1">
            <a:off x="3466041" y="2717010"/>
            <a:ext cx="330313" cy="4150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xmlns="" id="{F01BA212-117E-49EF-B03E-D9A4279F576E}"/>
              </a:ext>
            </a:extLst>
          </p:cNvPr>
          <p:cNvCxnSpPr>
            <a:cxnSpLocks/>
            <a:stCxn id="15" idx="1"/>
            <a:endCxn id="51" idx="6"/>
          </p:cNvCxnSpPr>
          <p:nvPr/>
        </p:nvCxnSpPr>
        <p:spPr>
          <a:xfrm flipH="1" flipV="1">
            <a:off x="3466041" y="2480608"/>
            <a:ext cx="330313" cy="27790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xmlns="" id="{DA1FA0EB-A5F1-4BEE-8A5F-CF14918D71F2}"/>
              </a:ext>
            </a:extLst>
          </p:cNvPr>
          <p:cNvCxnSpPr>
            <a:cxnSpLocks/>
            <a:stCxn id="15" idx="1"/>
            <a:endCxn id="49" idx="6"/>
          </p:cNvCxnSpPr>
          <p:nvPr/>
        </p:nvCxnSpPr>
        <p:spPr>
          <a:xfrm flipH="1" flipV="1">
            <a:off x="3466041" y="2260252"/>
            <a:ext cx="330313" cy="49826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xmlns="" id="{543447D5-EF6B-49F5-AD6C-6BD9D55E4FAB}"/>
              </a:ext>
            </a:extLst>
          </p:cNvPr>
          <p:cNvCxnSpPr>
            <a:cxnSpLocks/>
            <a:endCxn id="16" idx="5"/>
          </p:cNvCxnSpPr>
          <p:nvPr/>
        </p:nvCxnSpPr>
        <p:spPr>
          <a:xfrm flipH="1" flipV="1">
            <a:off x="4104528" y="2445108"/>
            <a:ext cx="621415" cy="29500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xmlns="" id="{D193AC39-C6C0-4BA1-8F74-B22E14AD9222}"/>
              </a:ext>
            </a:extLst>
          </p:cNvPr>
          <p:cNvCxnSpPr>
            <a:cxnSpLocks/>
            <a:endCxn id="17" idx="5"/>
          </p:cNvCxnSpPr>
          <p:nvPr/>
        </p:nvCxnSpPr>
        <p:spPr>
          <a:xfrm flipH="1" flipV="1">
            <a:off x="4340652" y="2202703"/>
            <a:ext cx="377191" cy="55544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xmlns="" id="{B5A989EC-4644-4CD7-83DA-349220A33AC5}"/>
              </a:ext>
            </a:extLst>
          </p:cNvPr>
          <p:cNvCxnSpPr>
            <a:cxnSpLocks/>
            <a:endCxn id="18" idx="4"/>
          </p:cNvCxnSpPr>
          <p:nvPr/>
        </p:nvCxnSpPr>
        <p:spPr>
          <a:xfrm flipH="1" flipV="1">
            <a:off x="4648396" y="2147903"/>
            <a:ext cx="56135" cy="61024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xmlns="" id="{DB37E037-892A-4C75-A2FF-325FAF293A9F}"/>
              </a:ext>
            </a:extLst>
          </p:cNvPr>
          <p:cNvCxnSpPr>
            <a:cxnSpLocks/>
            <a:stCxn id="16" idx="1"/>
            <a:endCxn id="47" idx="5"/>
          </p:cNvCxnSpPr>
          <p:nvPr/>
        </p:nvCxnSpPr>
        <p:spPr>
          <a:xfrm flipH="1" flipV="1">
            <a:off x="3681090" y="1933353"/>
            <a:ext cx="256474" cy="34034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xmlns="" id="{CE3AA2A9-798B-4206-B23A-957E0B01963E}"/>
              </a:ext>
            </a:extLst>
          </p:cNvPr>
          <p:cNvCxnSpPr>
            <a:cxnSpLocks/>
            <a:stCxn id="16" idx="1"/>
            <a:endCxn id="48" idx="5"/>
          </p:cNvCxnSpPr>
          <p:nvPr/>
        </p:nvCxnSpPr>
        <p:spPr>
          <a:xfrm flipH="1" flipV="1">
            <a:off x="3771372" y="1735685"/>
            <a:ext cx="166192" cy="53801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xmlns="" id="{EFD1D598-5636-4D3A-87FD-C63B93EAE389}"/>
              </a:ext>
            </a:extLst>
          </p:cNvPr>
          <p:cNvCxnSpPr>
            <a:cxnSpLocks/>
            <a:stCxn id="16" idx="1"/>
            <a:endCxn id="46" idx="5"/>
          </p:cNvCxnSpPr>
          <p:nvPr/>
        </p:nvCxnSpPr>
        <p:spPr>
          <a:xfrm flipH="1" flipV="1">
            <a:off x="3936306" y="1576655"/>
            <a:ext cx="1258" cy="69704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xmlns="" id="{B0BE2357-DAD4-494C-A927-179217628F8C}"/>
              </a:ext>
            </a:extLst>
          </p:cNvPr>
          <p:cNvCxnSpPr>
            <a:cxnSpLocks/>
            <a:stCxn id="18" idx="0"/>
            <a:endCxn id="44" idx="4"/>
          </p:cNvCxnSpPr>
          <p:nvPr/>
        </p:nvCxnSpPr>
        <p:spPr>
          <a:xfrm flipH="1" flipV="1">
            <a:off x="4375230" y="1487929"/>
            <a:ext cx="273163" cy="41756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xmlns="" id="{1BB7DAE3-A623-4008-BF6F-D7CF7298DD94}"/>
              </a:ext>
            </a:extLst>
          </p:cNvPr>
          <p:cNvCxnSpPr>
            <a:cxnSpLocks/>
            <a:stCxn id="18" idx="0"/>
            <a:endCxn id="45" idx="4"/>
          </p:cNvCxnSpPr>
          <p:nvPr/>
        </p:nvCxnSpPr>
        <p:spPr>
          <a:xfrm flipH="1" flipV="1">
            <a:off x="4610197" y="1487929"/>
            <a:ext cx="38196" cy="41756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xmlns="" id="{12C50B80-CC3F-4917-B689-65AD0E3587D1}"/>
              </a:ext>
            </a:extLst>
          </p:cNvPr>
          <p:cNvCxnSpPr>
            <a:cxnSpLocks/>
            <a:stCxn id="18" idx="0"/>
            <a:endCxn id="43" idx="4"/>
          </p:cNvCxnSpPr>
          <p:nvPr/>
        </p:nvCxnSpPr>
        <p:spPr>
          <a:xfrm flipV="1">
            <a:off x="4648396" y="1487933"/>
            <a:ext cx="163199" cy="41756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xmlns="" id="{DC2965CA-1CD0-4832-8106-C2F365EBE5B8}"/>
              </a:ext>
            </a:extLst>
          </p:cNvPr>
          <p:cNvCxnSpPr>
            <a:cxnSpLocks/>
            <a:endCxn id="13" idx="5"/>
          </p:cNvCxnSpPr>
          <p:nvPr/>
        </p:nvCxnSpPr>
        <p:spPr>
          <a:xfrm flipH="1" flipV="1">
            <a:off x="5498122" y="2323906"/>
            <a:ext cx="465157" cy="39310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xmlns="" id="{2E871835-A87A-4013-AB4C-336A2BAA7A40}"/>
              </a:ext>
            </a:extLst>
          </p:cNvPr>
          <p:cNvCxnSpPr>
            <a:cxnSpLocks/>
            <a:endCxn id="12" idx="4"/>
          </p:cNvCxnSpPr>
          <p:nvPr/>
        </p:nvCxnSpPr>
        <p:spPr>
          <a:xfrm flipH="1" flipV="1">
            <a:off x="5720208" y="2147903"/>
            <a:ext cx="253474" cy="61024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xmlns="" id="{56779BEA-FC9C-430E-8CF9-1002E7D7F3C0}"/>
              </a:ext>
            </a:extLst>
          </p:cNvPr>
          <p:cNvCxnSpPr>
            <a:cxnSpLocks/>
            <a:endCxn id="11" idx="4"/>
          </p:cNvCxnSpPr>
          <p:nvPr/>
        </p:nvCxnSpPr>
        <p:spPr>
          <a:xfrm flipV="1">
            <a:off x="5954769" y="2147905"/>
            <a:ext cx="45548" cy="56910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xmlns="" id="{DFDD32C4-544B-44D1-A3D7-C4F5F29004AC}"/>
              </a:ext>
            </a:extLst>
          </p:cNvPr>
          <p:cNvCxnSpPr>
            <a:cxnSpLocks/>
            <a:endCxn id="21" idx="4"/>
          </p:cNvCxnSpPr>
          <p:nvPr/>
        </p:nvCxnSpPr>
        <p:spPr>
          <a:xfrm flipV="1">
            <a:off x="5953226" y="2147905"/>
            <a:ext cx="307523" cy="56910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xmlns="" id="{72EB3AD0-1DD0-498A-96C7-C9F20C60D584}"/>
              </a:ext>
            </a:extLst>
          </p:cNvPr>
          <p:cNvCxnSpPr>
            <a:cxnSpLocks/>
            <a:endCxn id="19" idx="3"/>
          </p:cNvCxnSpPr>
          <p:nvPr/>
        </p:nvCxnSpPr>
        <p:spPr>
          <a:xfrm flipV="1">
            <a:off x="5948490" y="2325880"/>
            <a:ext cx="547075" cy="39112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xmlns="" id="{21620D74-499A-44F8-81CA-0F1780A9F503}"/>
              </a:ext>
            </a:extLst>
          </p:cNvPr>
          <p:cNvCxnSpPr>
            <a:cxnSpLocks/>
            <a:endCxn id="22" idx="3"/>
          </p:cNvCxnSpPr>
          <p:nvPr/>
        </p:nvCxnSpPr>
        <p:spPr>
          <a:xfrm flipV="1">
            <a:off x="6743711" y="2863564"/>
            <a:ext cx="78866" cy="29521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xmlns="" id="{791A767B-1DC1-4D5E-8039-1BA332CEDEBE}"/>
              </a:ext>
            </a:extLst>
          </p:cNvPr>
          <p:cNvCxnSpPr>
            <a:cxnSpLocks/>
            <a:endCxn id="23" idx="3"/>
          </p:cNvCxnSpPr>
          <p:nvPr/>
        </p:nvCxnSpPr>
        <p:spPr>
          <a:xfrm flipV="1">
            <a:off x="6766414" y="3135322"/>
            <a:ext cx="255126" cy="9240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xmlns="" id="{BDE5DA98-D7E0-4FED-B4CE-30D85854CF1A}"/>
              </a:ext>
            </a:extLst>
          </p:cNvPr>
          <p:cNvCxnSpPr>
            <a:cxnSpLocks/>
            <a:endCxn id="20" idx="2"/>
          </p:cNvCxnSpPr>
          <p:nvPr/>
        </p:nvCxnSpPr>
        <p:spPr>
          <a:xfrm>
            <a:off x="6766415" y="3240821"/>
            <a:ext cx="201544" cy="18269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xmlns="" id="{383AE837-5D98-488E-8F98-4227BF6FE773}"/>
              </a:ext>
            </a:extLst>
          </p:cNvPr>
          <p:cNvCxnSpPr>
            <a:cxnSpLocks/>
            <a:endCxn id="29" idx="5"/>
          </p:cNvCxnSpPr>
          <p:nvPr/>
        </p:nvCxnSpPr>
        <p:spPr>
          <a:xfrm flipH="1" flipV="1">
            <a:off x="7551472" y="2623431"/>
            <a:ext cx="557250" cy="10577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xmlns="" id="{3D65B123-0157-451F-BA09-F9FEB645FBF3}"/>
              </a:ext>
            </a:extLst>
          </p:cNvPr>
          <p:cNvCxnSpPr>
            <a:cxnSpLocks/>
            <a:endCxn id="30" idx="5"/>
          </p:cNvCxnSpPr>
          <p:nvPr/>
        </p:nvCxnSpPr>
        <p:spPr>
          <a:xfrm flipH="1" flipV="1">
            <a:off x="7787595" y="2381028"/>
            <a:ext cx="296192" cy="34546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xmlns="" id="{29B15BF3-645F-4368-9FCF-7D0A0B3659B2}"/>
              </a:ext>
            </a:extLst>
          </p:cNvPr>
          <p:cNvCxnSpPr>
            <a:cxnSpLocks/>
            <a:endCxn id="31" idx="4"/>
          </p:cNvCxnSpPr>
          <p:nvPr/>
        </p:nvCxnSpPr>
        <p:spPr>
          <a:xfrm flipV="1">
            <a:off x="8083786" y="2326228"/>
            <a:ext cx="11550" cy="41388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xmlns="" id="{BFDD341F-CCAC-484C-9468-0F1E0DD83FFF}"/>
              </a:ext>
            </a:extLst>
          </p:cNvPr>
          <p:cNvCxnSpPr>
            <a:cxnSpLocks/>
            <a:endCxn id="26" idx="5"/>
          </p:cNvCxnSpPr>
          <p:nvPr/>
        </p:nvCxnSpPr>
        <p:spPr>
          <a:xfrm flipH="1" flipV="1">
            <a:off x="8751763" y="2323908"/>
            <a:ext cx="502195" cy="40258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xmlns="" id="{B5708978-0B7E-494E-B198-91ADBC95DEF8}"/>
              </a:ext>
            </a:extLst>
          </p:cNvPr>
          <p:cNvCxnSpPr>
            <a:cxnSpLocks/>
            <a:endCxn id="25" idx="4"/>
          </p:cNvCxnSpPr>
          <p:nvPr/>
        </p:nvCxnSpPr>
        <p:spPr>
          <a:xfrm flipH="1" flipV="1">
            <a:off x="8973855" y="2147903"/>
            <a:ext cx="273162" cy="57858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xmlns="" id="{191E3EA4-22F8-43C7-8528-F5AC5339CC62}"/>
              </a:ext>
            </a:extLst>
          </p:cNvPr>
          <p:cNvCxnSpPr>
            <a:cxnSpLocks/>
            <a:endCxn id="24" idx="4"/>
          </p:cNvCxnSpPr>
          <p:nvPr/>
        </p:nvCxnSpPr>
        <p:spPr>
          <a:xfrm flipV="1">
            <a:off x="9245856" y="2147903"/>
            <a:ext cx="8104" cy="57858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xmlns="" id="{5A348603-BD78-462B-BDC5-4AF7A9A949C8}"/>
              </a:ext>
            </a:extLst>
          </p:cNvPr>
          <p:cNvCxnSpPr>
            <a:cxnSpLocks/>
            <a:endCxn id="28" idx="4"/>
          </p:cNvCxnSpPr>
          <p:nvPr/>
        </p:nvCxnSpPr>
        <p:spPr>
          <a:xfrm flipV="1">
            <a:off x="9241229" y="2147903"/>
            <a:ext cx="273163" cy="57858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xmlns="" id="{140C0A57-4C0B-407D-9997-3D88A573BB24}"/>
              </a:ext>
            </a:extLst>
          </p:cNvPr>
          <p:cNvCxnSpPr>
            <a:cxnSpLocks/>
            <a:endCxn id="27" idx="3"/>
          </p:cNvCxnSpPr>
          <p:nvPr/>
        </p:nvCxnSpPr>
        <p:spPr>
          <a:xfrm flipV="1">
            <a:off x="9228563" y="2325883"/>
            <a:ext cx="520646" cy="40060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xmlns="" id="{C3ECB39B-E82F-4B6F-AF38-59BAE8AA2D60}"/>
              </a:ext>
            </a:extLst>
          </p:cNvPr>
          <p:cNvCxnSpPr>
            <a:cxnSpLocks/>
            <a:stCxn id="25" idx="0"/>
            <a:endCxn id="63" idx="5"/>
          </p:cNvCxnSpPr>
          <p:nvPr/>
        </p:nvCxnSpPr>
        <p:spPr>
          <a:xfrm flipH="1" flipV="1">
            <a:off x="8554326" y="1768676"/>
            <a:ext cx="419527" cy="13682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xmlns="" id="{D2149A70-865E-4AF6-B666-538EEF3BBA27}"/>
              </a:ext>
            </a:extLst>
          </p:cNvPr>
          <p:cNvCxnSpPr>
            <a:cxnSpLocks/>
            <a:stCxn id="25" idx="0"/>
            <a:endCxn id="64" idx="5"/>
          </p:cNvCxnSpPr>
          <p:nvPr/>
        </p:nvCxnSpPr>
        <p:spPr>
          <a:xfrm flipH="1" flipV="1">
            <a:off x="8644610" y="1571008"/>
            <a:ext cx="329245" cy="33449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xmlns="" id="{870E7FD4-5018-4BF7-9458-BF342077E777}"/>
              </a:ext>
            </a:extLst>
          </p:cNvPr>
          <p:cNvCxnSpPr>
            <a:cxnSpLocks/>
            <a:stCxn id="25" idx="0"/>
            <a:endCxn id="62" idx="5"/>
          </p:cNvCxnSpPr>
          <p:nvPr/>
        </p:nvCxnSpPr>
        <p:spPr>
          <a:xfrm flipH="1" flipV="1">
            <a:off x="8809542" y="1411978"/>
            <a:ext cx="164311" cy="49352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xmlns="" id="{9284DCF1-55BA-4B42-87E3-14158C9C5021}"/>
              </a:ext>
            </a:extLst>
          </p:cNvPr>
          <p:cNvCxnSpPr>
            <a:cxnSpLocks/>
            <a:stCxn id="28" idx="7"/>
            <a:endCxn id="60" idx="4"/>
          </p:cNvCxnSpPr>
          <p:nvPr/>
        </p:nvCxnSpPr>
        <p:spPr>
          <a:xfrm flipH="1" flipV="1">
            <a:off x="9547953" y="1376419"/>
            <a:ext cx="49921" cy="56458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xmlns="" id="{A37E339D-A6BB-4266-944C-938A7A579103}"/>
              </a:ext>
            </a:extLst>
          </p:cNvPr>
          <p:cNvCxnSpPr>
            <a:cxnSpLocks/>
            <a:stCxn id="28" idx="7"/>
            <a:endCxn id="61" idx="3"/>
          </p:cNvCxnSpPr>
          <p:nvPr/>
        </p:nvCxnSpPr>
        <p:spPr>
          <a:xfrm flipV="1">
            <a:off x="9597874" y="1541635"/>
            <a:ext cx="162138" cy="39936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xmlns="" id="{0CD516F8-ACA3-44C3-A239-1D292FD857DE}"/>
              </a:ext>
            </a:extLst>
          </p:cNvPr>
          <p:cNvCxnSpPr>
            <a:cxnSpLocks/>
            <a:stCxn id="28" idx="7"/>
            <a:endCxn id="59" idx="2"/>
          </p:cNvCxnSpPr>
          <p:nvPr/>
        </p:nvCxnSpPr>
        <p:spPr>
          <a:xfrm flipV="1">
            <a:off x="9597874" y="1759404"/>
            <a:ext cx="273016" cy="18159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xmlns="" id="{92F48F35-909A-4A05-A1C4-A05CC00991A4}"/>
              </a:ext>
            </a:extLst>
          </p:cNvPr>
          <p:cNvCxnSpPr>
            <a:cxnSpLocks/>
            <a:endCxn id="33" idx="3"/>
          </p:cNvCxnSpPr>
          <p:nvPr/>
        </p:nvCxnSpPr>
        <p:spPr>
          <a:xfrm flipV="1">
            <a:off x="10110331" y="2732342"/>
            <a:ext cx="96074" cy="43848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xmlns="" id="{5C3ECDB6-4577-415F-9B6A-78886BEE0AB2}"/>
              </a:ext>
            </a:extLst>
          </p:cNvPr>
          <p:cNvCxnSpPr>
            <a:cxnSpLocks/>
            <a:endCxn id="34" idx="3"/>
          </p:cNvCxnSpPr>
          <p:nvPr/>
        </p:nvCxnSpPr>
        <p:spPr>
          <a:xfrm flipV="1">
            <a:off x="10084440" y="2923914"/>
            <a:ext cx="390499" cy="26561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xmlns="" id="{D56CCE59-7D61-4CF1-A202-AFF1691DD59A}"/>
              </a:ext>
            </a:extLst>
          </p:cNvPr>
          <p:cNvCxnSpPr>
            <a:cxnSpLocks/>
            <a:endCxn id="32" idx="2"/>
          </p:cNvCxnSpPr>
          <p:nvPr/>
        </p:nvCxnSpPr>
        <p:spPr>
          <a:xfrm flipV="1">
            <a:off x="10107752" y="3119621"/>
            <a:ext cx="466880" cy="7782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xmlns="" id="{7B56AA37-0442-4201-8B9C-9A433DB34D7F}"/>
              </a:ext>
            </a:extLst>
          </p:cNvPr>
          <p:cNvCxnSpPr>
            <a:cxnSpLocks/>
            <a:endCxn id="36" idx="2"/>
          </p:cNvCxnSpPr>
          <p:nvPr/>
        </p:nvCxnSpPr>
        <p:spPr>
          <a:xfrm flipV="1">
            <a:off x="10549470" y="3442669"/>
            <a:ext cx="546025" cy="12770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xmlns="" id="{563429F8-223B-4E1A-B597-DBCE43B1B254}"/>
              </a:ext>
            </a:extLst>
          </p:cNvPr>
          <p:cNvCxnSpPr>
            <a:cxnSpLocks/>
            <a:endCxn id="35" idx="2"/>
          </p:cNvCxnSpPr>
          <p:nvPr/>
        </p:nvCxnSpPr>
        <p:spPr>
          <a:xfrm>
            <a:off x="10549469" y="3594713"/>
            <a:ext cx="543707" cy="20731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xmlns="" id="{14B5F272-CDC0-4E4B-A7DD-6426407C5608}"/>
              </a:ext>
            </a:extLst>
          </p:cNvPr>
          <p:cNvCxnSpPr>
            <a:cxnSpLocks/>
            <a:stCxn id="36" idx="6"/>
            <a:endCxn id="38" idx="3"/>
          </p:cNvCxnSpPr>
          <p:nvPr/>
        </p:nvCxnSpPr>
        <p:spPr>
          <a:xfrm flipV="1">
            <a:off x="11331616" y="2997867"/>
            <a:ext cx="266454" cy="44480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xmlns="" id="{011E70A7-351A-4C1D-8477-88A312280686}"/>
              </a:ext>
            </a:extLst>
          </p:cNvPr>
          <p:cNvCxnSpPr>
            <a:cxnSpLocks/>
            <a:stCxn id="36" idx="6"/>
            <a:endCxn id="39" idx="3"/>
          </p:cNvCxnSpPr>
          <p:nvPr/>
        </p:nvCxnSpPr>
        <p:spPr>
          <a:xfrm flipV="1">
            <a:off x="11331615" y="3189442"/>
            <a:ext cx="534986" cy="25323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xmlns="" id="{145D3C25-036A-4CE6-8331-BEA08D02F51F}"/>
              </a:ext>
            </a:extLst>
          </p:cNvPr>
          <p:cNvCxnSpPr>
            <a:cxnSpLocks/>
            <a:stCxn id="36" idx="6"/>
            <a:endCxn id="37" idx="2"/>
          </p:cNvCxnSpPr>
          <p:nvPr/>
        </p:nvCxnSpPr>
        <p:spPr>
          <a:xfrm flipV="1">
            <a:off x="11331614" y="3407213"/>
            <a:ext cx="645864" cy="3545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xmlns="" id="{09BD01B2-93C9-43B6-87FB-2DFA06163E15}"/>
              </a:ext>
            </a:extLst>
          </p:cNvPr>
          <p:cNvCxnSpPr>
            <a:cxnSpLocks/>
            <a:stCxn id="35" idx="6"/>
            <a:endCxn id="41" idx="2"/>
          </p:cNvCxnSpPr>
          <p:nvPr/>
        </p:nvCxnSpPr>
        <p:spPr>
          <a:xfrm>
            <a:off x="11329299" y="3802024"/>
            <a:ext cx="655112" cy="12120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xmlns="" id="{9417F61F-EBB7-49B2-A1E2-7BE1CDD813A6}"/>
              </a:ext>
            </a:extLst>
          </p:cNvPr>
          <p:cNvCxnSpPr>
            <a:cxnSpLocks/>
            <a:stCxn id="35" idx="6"/>
            <a:endCxn id="42" idx="1"/>
          </p:cNvCxnSpPr>
          <p:nvPr/>
        </p:nvCxnSpPr>
        <p:spPr>
          <a:xfrm>
            <a:off x="11329297" y="3802024"/>
            <a:ext cx="537305" cy="33913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xmlns="" id="{977225D2-8520-49ED-8342-045F99E05DB3}"/>
              </a:ext>
            </a:extLst>
          </p:cNvPr>
          <p:cNvCxnSpPr>
            <a:cxnSpLocks/>
            <a:stCxn id="35" idx="6"/>
            <a:endCxn id="40" idx="0"/>
          </p:cNvCxnSpPr>
          <p:nvPr/>
        </p:nvCxnSpPr>
        <p:spPr>
          <a:xfrm>
            <a:off x="11329296" y="3802021"/>
            <a:ext cx="325246" cy="49277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xmlns="" id="{F7907664-8DFC-41A4-830B-20C938E1B292}"/>
              </a:ext>
            </a:extLst>
          </p:cNvPr>
          <p:cNvCxnSpPr>
            <a:cxnSpLocks/>
            <a:endCxn id="53" idx="2"/>
          </p:cNvCxnSpPr>
          <p:nvPr/>
        </p:nvCxnSpPr>
        <p:spPr>
          <a:xfrm flipV="1">
            <a:off x="10949093" y="5308792"/>
            <a:ext cx="379044" cy="12120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xmlns="" id="{644BCED5-5164-490E-9381-CC29B28F07B6}"/>
              </a:ext>
            </a:extLst>
          </p:cNvPr>
          <p:cNvCxnSpPr>
            <a:cxnSpLocks/>
            <a:endCxn id="52" idx="2"/>
          </p:cNvCxnSpPr>
          <p:nvPr/>
        </p:nvCxnSpPr>
        <p:spPr>
          <a:xfrm>
            <a:off x="10922002" y="5405524"/>
            <a:ext cx="403818" cy="26262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xmlns="" id="{FA2C1CFC-3D05-48AA-8F69-95F0963D9EF6}"/>
              </a:ext>
            </a:extLst>
          </p:cNvPr>
          <p:cNvCxnSpPr>
            <a:cxnSpLocks/>
            <a:endCxn id="55" idx="1"/>
          </p:cNvCxnSpPr>
          <p:nvPr/>
        </p:nvCxnSpPr>
        <p:spPr>
          <a:xfrm>
            <a:off x="10254827" y="5863837"/>
            <a:ext cx="430774" cy="22021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xmlns="" id="{8E0F2C64-1E37-4825-B9C0-BF4B1B416CA8}"/>
              </a:ext>
            </a:extLst>
          </p:cNvPr>
          <p:cNvCxnSpPr>
            <a:cxnSpLocks/>
            <a:endCxn id="54" idx="0"/>
          </p:cNvCxnSpPr>
          <p:nvPr/>
        </p:nvCxnSpPr>
        <p:spPr>
          <a:xfrm>
            <a:off x="10250536" y="5863840"/>
            <a:ext cx="282426" cy="46612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xmlns="" id="{89ECA7C7-7FA5-475C-8F57-820822B650D9}"/>
              </a:ext>
            </a:extLst>
          </p:cNvPr>
          <p:cNvCxnSpPr>
            <a:cxnSpLocks/>
            <a:endCxn id="58" idx="0"/>
          </p:cNvCxnSpPr>
          <p:nvPr/>
        </p:nvCxnSpPr>
        <p:spPr>
          <a:xfrm>
            <a:off x="9361749" y="6189463"/>
            <a:ext cx="270702" cy="29891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xmlns="" id="{A37B090F-5B8A-47F7-B132-9451CB91215A}"/>
              </a:ext>
            </a:extLst>
          </p:cNvPr>
          <p:cNvCxnSpPr>
            <a:cxnSpLocks/>
            <a:endCxn id="56" idx="0"/>
          </p:cNvCxnSpPr>
          <p:nvPr/>
        </p:nvCxnSpPr>
        <p:spPr>
          <a:xfrm flipH="1">
            <a:off x="9372021" y="6189463"/>
            <a:ext cx="13232" cy="29891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xmlns="" id="{08E866DB-9FCB-4172-B9C4-C46DF92D2369}"/>
              </a:ext>
            </a:extLst>
          </p:cNvPr>
          <p:cNvCxnSpPr>
            <a:cxnSpLocks/>
            <a:endCxn id="57" idx="0"/>
          </p:cNvCxnSpPr>
          <p:nvPr/>
        </p:nvCxnSpPr>
        <p:spPr>
          <a:xfrm flipH="1">
            <a:off x="9091916" y="6189463"/>
            <a:ext cx="304415" cy="29891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xmlns="" id="{E72AFA9B-FCD0-4085-99A9-D9D05335C9EE}"/>
              </a:ext>
            </a:extLst>
          </p:cNvPr>
          <p:cNvCxnSpPr>
            <a:cxnSpLocks/>
            <a:endCxn id="79" idx="2"/>
          </p:cNvCxnSpPr>
          <p:nvPr/>
        </p:nvCxnSpPr>
        <p:spPr>
          <a:xfrm>
            <a:off x="6602034" y="5872136"/>
            <a:ext cx="643717" cy="7390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xmlns="" id="{DC911BEE-9390-4FC4-A79A-8EF9F51EA0F6}"/>
              </a:ext>
            </a:extLst>
          </p:cNvPr>
          <p:cNvCxnSpPr>
            <a:cxnSpLocks/>
            <a:endCxn id="78" idx="1"/>
          </p:cNvCxnSpPr>
          <p:nvPr/>
        </p:nvCxnSpPr>
        <p:spPr>
          <a:xfrm>
            <a:off x="6695944" y="5872135"/>
            <a:ext cx="348263" cy="26960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xmlns="" id="{EC0A06FF-94BF-40E7-91A5-52D38CD2B3D9}"/>
              </a:ext>
            </a:extLst>
          </p:cNvPr>
          <p:cNvCxnSpPr>
            <a:cxnSpLocks/>
            <a:endCxn id="74" idx="0"/>
          </p:cNvCxnSpPr>
          <p:nvPr/>
        </p:nvCxnSpPr>
        <p:spPr>
          <a:xfrm>
            <a:off x="5950709" y="6290958"/>
            <a:ext cx="264490" cy="31458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xmlns="" id="{AE06BA1C-98B9-4FE5-8C8C-F256B73D248C}"/>
              </a:ext>
            </a:extLst>
          </p:cNvPr>
          <p:cNvCxnSpPr>
            <a:cxnSpLocks/>
            <a:endCxn id="72" idx="0"/>
          </p:cNvCxnSpPr>
          <p:nvPr/>
        </p:nvCxnSpPr>
        <p:spPr>
          <a:xfrm flipH="1">
            <a:off x="5954772" y="6290958"/>
            <a:ext cx="2317" cy="31458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xmlns="" id="{18F51412-9D10-478B-A409-0374F86F222E}"/>
              </a:ext>
            </a:extLst>
          </p:cNvPr>
          <p:cNvCxnSpPr>
            <a:cxnSpLocks/>
            <a:endCxn id="73" idx="0"/>
          </p:cNvCxnSpPr>
          <p:nvPr/>
        </p:nvCxnSpPr>
        <p:spPr>
          <a:xfrm flipH="1">
            <a:off x="5674661" y="6290958"/>
            <a:ext cx="296718" cy="31458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xmlns="" id="{576A2463-2888-4568-8293-8D5B0C861E1F}"/>
              </a:ext>
            </a:extLst>
          </p:cNvPr>
          <p:cNvCxnSpPr>
            <a:cxnSpLocks/>
            <a:endCxn id="77" idx="0"/>
          </p:cNvCxnSpPr>
          <p:nvPr/>
        </p:nvCxnSpPr>
        <p:spPr>
          <a:xfrm>
            <a:off x="4903237" y="6290957"/>
            <a:ext cx="285694" cy="31004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xmlns="" id="{75250C30-DFE3-451F-9904-B161C8B1827A}"/>
              </a:ext>
            </a:extLst>
          </p:cNvPr>
          <p:cNvCxnSpPr>
            <a:cxnSpLocks/>
            <a:endCxn id="75" idx="0"/>
          </p:cNvCxnSpPr>
          <p:nvPr/>
        </p:nvCxnSpPr>
        <p:spPr>
          <a:xfrm>
            <a:off x="4924444" y="6258562"/>
            <a:ext cx="4060" cy="34243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xmlns="" id="{93EDF0F5-3D09-4D51-ABA1-8B72F8D01E7F}"/>
              </a:ext>
            </a:extLst>
          </p:cNvPr>
          <p:cNvCxnSpPr>
            <a:cxnSpLocks/>
            <a:endCxn id="76" idx="0"/>
          </p:cNvCxnSpPr>
          <p:nvPr/>
        </p:nvCxnSpPr>
        <p:spPr>
          <a:xfrm flipH="1">
            <a:off x="4648396" y="6290957"/>
            <a:ext cx="296197" cy="31004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xmlns="" id="{A945A957-0064-4737-94F7-AB8E6910DE1F}"/>
              </a:ext>
            </a:extLst>
          </p:cNvPr>
          <p:cNvCxnSpPr>
            <a:cxnSpLocks/>
            <a:endCxn id="81" idx="7"/>
          </p:cNvCxnSpPr>
          <p:nvPr/>
        </p:nvCxnSpPr>
        <p:spPr>
          <a:xfrm flipH="1">
            <a:off x="3181371" y="5479627"/>
            <a:ext cx="492934" cy="41971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xmlns="" id="{B0032129-3815-4092-A49F-B004CA85C502}"/>
              </a:ext>
            </a:extLst>
          </p:cNvPr>
          <p:cNvCxnSpPr>
            <a:cxnSpLocks/>
            <a:endCxn id="80" idx="7"/>
          </p:cNvCxnSpPr>
          <p:nvPr/>
        </p:nvCxnSpPr>
        <p:spPr>
          <a:xfrm flipH="1">
            <a:off x="3021643" y="5469930"/>
            <a:ext cx="693257" cy="16459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xmlns="" id="{192AE980-E91C-4ACB-B7A4-EC120350F811}"/>
              </a:ext>
            </a:extLst>
          </p:cNvPr>
          <p:cNvCxnSpPr>
            <a:cxnSpLocks/>
            <a:endCxn id="68" idx="6"/>
          </p:cNvCxnSpPr>
          <p:nvPr/>
        </p:nvCxnSpPr>
        <p:spPr>
          <a:xfrm flipH="1">
            <a:off x="3210819" y="4900361"/>
            <a:ext cx="413798" cy="28723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xmlns="" id="{50BDA123-0C2C-4579-BAAB-E237D72A8A21}"/>
              </a:ext>
            </a:extLst>
          </p:cNvPr>
          <p:cNvCxnSpPr>
            <a:cxnSpLocks/>
            <a:endCxn id="67" idx="6"/>
          </p:cNvCxnSpPr>
          <p:nvPr/>
        </p:nvCxnSpPr>
        <p:spPr>
          <a:xfrm flipH="1">
            <a:off x="3051092" y="4877949"/>
            <a:ext cx="623216" cy="4482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xmlns="" id="{B5A8E534-A58F-4C54-91AD-A88FA174EE43}"/>
              </a:ext>
            </a:extLst>
          </p:cNvPr>
          <p:cNvCxnSpPr>
            <a:cxnSpLocks/>
            <a:endCxn id="65" idx="6"/>
          </p:cNvCxnSpPr>
          <p:nvPr/>
        </p:nvCxnSpPr>
        <p:spPr>
          <a:xfrm flipH="1" flipV="1">
            <a:off x="3048779" y="4056862"/>
            <a:ext cx="586254" cy="12043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xmlns="" id="{75AC5CEB-407B-4B81-A01D-C03E3175110D}"/>
              </a:ext>
            </a:extLst>
          </p:cNvPr>
          <p:cNvCxnSpPr>
            <a:cxnSpLocks/>
            <a:endCxn id="66" idx="6"/>
          </p:cNvCxnSpPr>
          <p:nvPr/>
        </p:nvCxnSpPr>
        <p:spPr>
          <a:xfrm flipH="1" flipV="1">
            <a:off x="3217773" y="3796780"/>
            <a:ext cx="417263" cy="36407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xmlns="" id="{5B43F6B6-22B8-417D-A1AB-B86523059C8E}"/>
              </a:ext>
            </a:extLst>
          </p:cNvPr>
          <p:cNvCxnSpPr>
            <a:cxnSpLocks/>
            <a:stCxn id="65" idx="3"/>
            <a:endCxn id="69" idx="6"/>
          </p:cNvCxnSpPr>
          <p:nvPr/>
        </p:nvCxnSpPr>
        <p:spPr>
          <a:xfrm flipH="1">
            <a:off x="2371667" y="4142564"/>
            <a:ext cx="475571" cy="1082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xmlns="" id="{DA5B2E8E-6E98-46DA-A35D-08AE1B089DCB}"/>
              </a:ext>
            </a:extLst>
          </p:cNvPr>
          <p:cNvCxnSpPr>
            <a:cxnSpLocks/>
            <a:stCxn id="65" idx="3"/>
            <a:endCxn id="71" idx="6"/>
          </p:cNvCxnSpPr>
          <p:nvPr/>
        </p:nvCxnSpPr>
        <p:spPr>
          <a:xfrm flipH="1">
            <a:off x="2371667" y="4142565"/>
            <a:ext cx="475571" cy="32864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xmlns="" id="{ED50F6C2-8667-411E-9BDF-4A0EC6A4235C}"/>
              </a:ext>
            </a:extLst>
          </p:cNvPr>
          <p:cNvCxnSpPr>
            <a:cxnSpLocks/>
            <a:stCxn id="65" idx="3"/>
            <a:endCxn id="70" idx="6"/>
          </p:cNvCxnSpPr>
          <p:nvPr/>
        </p:nvCxnSpPr>
        <p:spPr>
          <a:xfrm flipH="1">
            <a:off x="2371667" y="4142566"/>
            <a:ext cx="475571" cy="56504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xmlns="" id="{E2521AD1-6637-4320-AA65-E68736AD4F4F}"/>
              </a:ext>
            </a:extLst>
          </p:cNvPr>
          <p:cNvCxnSpPr>
            <a:cxnSpLocks/>
            <a:stCxn id="67" idx="1"/>
            <a:endCxn id="69" idx="6"/>
          </p:cNvCxnSpPr>
          <p:nvPr/>
        </p:nvCxnSpPr>
        <p:spPr>
          <a:xfrm flipH="1" flipV="1">
            <a:off x="2371664" y="4250852"/>
            <a:ext cx="477881" cy="58621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xmlns="" id="{5B40C55B-1C3C-4B4B-A8C7-4F064E66DE24}"/>
              </a:ext>
            </a:extLst>
          </p:cNvPr>
          <p:cNvCxnSpPr>
            <a:cxnSpLocks/>
            <a:stCxn id="67" idx="1"/>
            <a:endCxn id="71" idx="6"/>
          </p:cNvCxnSpPr>
          <p:nvPr/>
        </p:nvCxnSpPr>
        <p:spPr>
          <a:xfrm flipH="1" flipV="1">
            <a:off x="2371664" y="4471211"/>
            <a:ext cx="477881" cy="36585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xmlns="" id="{B1703FF3-3B71-48B9-BECB-28672D001432}"/>
              </a:ext>
            </a:extLst>
          </p:cNvPr>
          <p:cNvCxnSpPr>
            <a:cxnSpLocks/>
            <a:stCxn id="67" idx="1"/>
            <a:endCxn id="70" idx="6"/>
          </p:cNvCxnSpPr>
          <p:nvPr/>
        </p:nvCxnSpPr>
        <p:spPr>
          <a:xfrm flipH="1" flipV="1">
            <a:off x="2371664" y="4707615"/>
            <a:ext cx="477881" cy="12945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4058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5A5DC88E-EE55-4003-BDB9-BFD57C32AF98}"/>
              </a:ext>
            </a:extLst>
          </p:cNvPr>
          <p:cNvSpPr txBox="1">
            <a:spLocks/>
          </p:cNvSpPr>
          <p:nvPr/>
        </p:nvSpPr>
        <p:spPr>
          <a:xfrm>
            <a:off x="755126" y="16350"/>
            <a:ext cx="8759263" cy="901300"/>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lang="en-US" sz="6600" b="0" kern="1200" spc="-100" baseline="0" dirty="0">
                <a:solidFill>
                  <a:schemeClr val="tx1">
                    <a:lumMod val="75000"/>
                    <a:lumOff val="25000"/>
                  </a:schemeClr>
                </a:solidFill>
                <a:latin typeface="+mj-lt"/>
                <a:ea typeface="+mj-ea"/>
                <a:cs typeface="+mj-cs"/>
              </a:defRPr>
            </a:lvl1pPr>
          </a:lstStyle>
          <a:p>
            <a:r>
              <a:rPr sz="4800">
                <a:solidFill>
                  <a:srgbClr val="000000">
                    <a:lumMod val="75000"/>
                    <a:lumOff val="25000"/>
                  </a:srgbClr>
                </a:solidFill>
              </a:rPr>
              <a:t>How do we get out of the fog?</a:t>
            </a:r>
          </a:p>
        </p:txBody>
      </p:sp>
      <p:sp>
        <p:nvSpPr>
          <p:cNvPr id="10" name="Oval 9">
            <a:extLst>
              <a:ext uri="{FF2B5EF4-FFF2-40B4-BE49-F238E27FC236}">
                <a16:creationId xmlns:a16="http://schemas.microsoft.com/office/drawing/2014/main" xmlns="" id="{79576212-10D8-4B5E-A43E-ABA6C66F9AFB}"/>
              </a:ext>
            </a:extLst>
          </p:cNvPr>
          <p:cNvSpPr/>
          <p:nvPr/>
        </p:nvSpPr>
        <p:spPr>
          <a:xfrm>
            <a:off x="436101" y="1702191"/>
            <a:ext cx="4473527" cy="2180492"/>
          </a:xfrm>
          <a:prstGeom prst="ellipse">
            <a:avLst/>
          </a:prstGeom>
          <a:solidFill>
            <a:schemeClr val="bg1">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r>
              <a:rPr lang="en-US" sz="3800" b="1" dirty="0">
                <a:solidFill>
                  <a:srgbClr val="F26924"/>
                </a:solidFill>
              </a:rPr>
              <a:t>Set expectations early</a:t>
            </a:r>
          </a:p>
        </p:txBody>
      </p:sp>
      <p:sp>
        <p:nvSpPr>
          <p:cNvPr id="11" name="Oval 10">
            <a:extLst>
              <a:ext uri="{FF2B5EF4-FFF2-40B4-BE49-F238E27FC236}">
                <a16:creationId xmlns:a16="http://schemas.microsoft.com/office/drawing/2014/main" xmlns="" id="{AE00A5D5-2D04-42E3-AE33-D97762A54A0F}"/>
              </a:ext>
            </a:extLst>
          </p:cNvPr>
          <p:cNvSpPr/>
          <p:nvPr/>
        </p:nvSpPr>
        <p:spPr>
          <a:xfrm>
            <a:off x="2445515" y="4346919"/>
            <a:ext cx="3629464" cy="2781620"/>
          </a:xfrm>
          <a:prstGeom prst="ellipse">
            <a:avLst/>
          </a:prstGeom>
          <a:solidFill>
            <a:schemeClr val="bg1">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r>
              <a:rPr lang="en-US" sz="3800" b="1" dirty="0">
                <a:solidFill>
                  <a:srgbClr val="F26924"/>
                </a:solidFill>
              </a:rPr>
              <a:t>Explain</a:t>
            </a:r>
          </a:p>
          <a:p>
            <a:pPr algn="ctr" defTabSz="1097192"/>
            <a:r>
              <a:rPr lang="en-US" sz="3800" b="1" dirty="0">
                <a:solidFill>
                  <a:srgbClr val="F26924"/>
                </a:solidFill>
              </a:rPr>
              <a:t>Explain</a:t>
            </a:r>
          </a:p>
          <a:p>
            <a:pPr algn="ctr" defTabSz="1097192"/>
            <a:r>
              <a:rPr lang="en-US" sz="3800" b="1" dirty="0">
                <a:solidFill>
                  <a:srgbClr val="F26924"/>
                </a:solidFill>
              </a:rPr>
              <a:t>Explain</a:t>
            </a:r>
          </a:p>
        </p:txBody>
      </p:sp>
      <p:sp>
        <p:nvSpPr>
          <p:cNvPr id="12" name="Oval 11">
            <a:extLst>
              <a:ext uri="{FF2B5EF4-FFF2-40B4-BE49-F238E27FC236}">
                <a16:creationId xmlns:a16="http://schemas.microsoft.com/office/drawing/2014/main" xmlns="" id="{0614B452-4A94-40CD-BFB3-06AFC7B44DAD}"/>
              </a:ext>
            </a:extLst>
          </p:cNvPr>
          <p:cNvSpPr/>
          <p:nvPr/>
        </p:nvSpPr>
        <p:spPr>
          <a:xfrm>
            <a:off x="6260752" y="1737362"/>
            <a:ext cx="3923632" cy="2293033"/>
          </a:xfrm>
          <a:prstGeom prst="ellipse">
            <a:avLst/>
          </a:prstGeom>
          <a:solidFill>
            <a:schemeClr val="bg1">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r>
              <a:rPr lang="en-US" sz="2900" b="1" dirty="0">
                <a:solidFill>
                  <a:srgbClr val="F26924"/>
                </a:solidFill>
              </a:rPr>
              <a:t>Set expectations for customers</a:t>
            </a:r>
          </a:p>
        </p:txBody>
      </p:sp>
      <p:sp>
        <p:nvSpPr>
          <p:cNvPr id="13" name="Oval 12">
            <a:extLst>
              <a:ext uri="{FF2B5EF4-FFF2-40B4-BE49-F238E27FC236}">
                <a16:creationId xmlns:a16="http://schemas.microsoft.com/office/drawing/2014/main" xmlns="" id="{CFEE7B0C-6E55-46B4-A7D1-DCF934FAA4E2}"/>
              </a:ext>
            </a:extLst>
          </p:cNvPr>
          <p:cNvSpPr/>
          <p:nvPr/>
        </p:nvSpPr>
        <p:spPr>
          <a:xfrm>
            <a:off x="6714871" y="5737731"/>
            <a:ext cx="4300085" cy="2180492"/>
          </a:xfrm>
          <a:prstGeom prst="ellipse">
            <a:avLst/>
          </a:prstGeom>
          <a:solidFill>
            <a:schemeClr val="bg1">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r>
              <a:rPr lang="en-US" sz="3400" b="1" dirty="0">
                <a:solidFill>
                  <a:srgbClr val="F26924"/>
                </a:solidFill>
              </a:rPr>
              <a:t>Put a process in place</a:t>
            </a:r>
          </a:p>
        </p:txBody>
      </p:sp>
      <p:sp>
        <p:nvSpPr>
          <p:cNvPr id="14" name="Oval 13">
            <a:extLst>
              <a:ext uri="{FF2B5EF4-FFF2-40B4-BE49-F238E27FC236}">
                <a16:creationId xmlns:a16="http://schemas.microsoft.com/office/drawing/2014/main" xmlns="" id="{FA02581F-0EA2-408D-9297-D2CB9A4C455E}"/>
              </a:ext>
            </a:extLst>
          </p:cNvPr>
          <p:cNvSpPr/>
          <p:nvPr/>
        </p:nvSpPr>
        <p:spPr>
          <a:xfrm>
            <a:off x="10679644" y="3509889"/>
            <a:ext cx="3629464" cy="2781620"/>
          </a:xfrm>
          <a:prstGeom prst="ellipse">
            <a:avLst/>
          </a:prstGeom>
          <a:solidFill>
            <a:schemeClr val="bg1">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18" tIns="54860" rIns="109718" bIns="54860" numCol="1" spcCol="0" rtlCol="0" fromWordArt="0" anchor="ctr" anchorCtr="0" forceAA="0" compatLnSpc="1">
            <a:prstTxWarp prst="textNoShape">
              <a:avLst/>
            </a:prstTxWarp>
            <a:noAutofit/>
          </a:bodyPr>
          <a:lstStyle/>
          <a:p>
            <a:pPr algn="ctr" defTabSz="1097192"/>
            <a:r>
              <a:rPr lang="en-US" sz="3800" b="1" dirty="0">
                <a:solidFill>
                  <a:srgbClr val="F26924"/>
                </a:solidFill>
              </a:rPr>
              <a:t>Be</a:t>
            </a:r>
            <a:r>
              <a:rPr lang="en-US" sz="2200" b="1" dirty="0">
                <a:solidFill>
                  <a:srgbClr val="F26924"/>
                </a:solidFill>
              </a:rPr>
              <a:t>  </a:t>
            </a:r>
          </a:p>
          <a:p>
            <a:pPr algn="ctr" defTabSz="1097192"/>
            <a:r>
              <a:rPr lang="en-US" sz="2200" b="1" dirty="0">
                <a:solidFill>
                  <a:srgbClr val="F26924"/>
                </a:solidFill>
              </a:rPr>
              <a:t>(willing to be) </a:t>
            </a:r>
          </a:p>
          <a:p>
            <a:pPr algn="ctr" defTabSz="1097192"/>
            <a:r>
              <a:rPr lang="en-US" sz="3800" b="1" dirty="0">
                <a:solidFill>
                  <a:srgbClr val="F26924"/>
                </a:solidFill>
              </a:rPr>
              <a:t>a gopher</a:t>
            </a:r>
          </a:p>
        </p:txBody>
      </p:sp>
      <p:cxnSp>
        <p:nvCxnSpPr>
          <p:cNvPr id="16" name="Connector: Curved 15">
            <a:extLst>
              <a:ext uri="{FF2B5EF4-FFF2-40B4-BE49-F238E27FC236}">
                <a16:creationId xmlns:a16="http://schemas.microsoft.com/office/drawing/2014/main" xmlns="" id="{CE6BF8E6-2BAC-4EFC-ABE7-9144ECC94916}"/>
              </a:ext>
            </a:extLst>
          </p:cNvPr>
          <p:cNvCxnSpPr>
            <a:stCxn id="10" idx="4"/>
            <a:endCxn id="11" idx="2"/>
          </p:cNvCxnSpPr>
          <p:nvPr/>
        </p:nvCxnSpPr>
        <p:spPr>
          <a:xfrm rot="5400000">
            <a:off x="1631669" y="4696531"/>
            <a:ext cx="1855045" cy="227347"/>
          </a:xfrm>
          <a:prstGeom prst="curvedConnector4">
            <a:avLst>
              <a:gd name="adj1" fmla="val 32230"/>
              <a:gd name="adj2" fmla="val 22066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xmlns="" id="{3B624F14-D4A0-4E1E-8F97-0AB8FCCC66F4}"/>
              </a:ext>
            </a:extLst>
          </p:cNvPr>
          <p:cNvCxnSpPr>
            <a:cxnSpLocks/>
            <a:stCxn id="11" idx="7"/>
            <a:endCxn id="12" idx="3"/>
          </p:cNvCxnSpPr>
          <p:nvPr/>
        </p:nvCxnSpPr>
        <p:spPr>
          <a:xfrm rot="5400000" flipH="1" flipV="1">
            <a:off x="5659560" y="3578486"/>
            <a:ext cx="1059691" cy="1291897"/>
          </a:xfrm>
          <a:prstGeom prst="curved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xmlns="" id="{1DDC76E4-3282-4F1B-9DAC-C1007C49927C}"/>
              </a:ext>
            </a:extLst>
          </p:cNvPr>
          <p:cNvCxnSpPr>
            <a:cxnSpLocks/>
            <a:stCxn id="12" idx="4"/>
            <a:endCxn id="13" idx="1"/>
          </p:cNvCxnSpPr>
          <p:nvPr/>
        </p:nvCxnSpPr>
        <p:spPr>
          <a:xfrm rot="5400000">
            <a:off x="6770255" y="4604744"/>
            <a:ext cx="2026662" cy="877964"/>
          </a:xfrm>
          <a:prstGeom prst="curvedConnector3">
            <a:avLst>
              <a:gd name="adj1" fmla="val 5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xmlns="" id="{80BA8E5A-65F2-47E5-93B7-0F3175DD23AE}"/>
              </a:ext>
            </a:extLst>
          </p:cNvPr>
          <p:cNvCxnSpPr>
            <a:cxnSpLocks/>
            <a:stCxn id="13" idx="0"/>
            <a:endCxn id="14" idx="2"/>
          </p:cNvCxnSpPr>
          <p:nvPr/>
        </p:nvCxnSpPr>
        <p:spPr>
          <a:xfrm rot="5400000" flipH="1" flipV="1">
            <a:off x="9353762" y="4411849"/>
            <a:ext cx="837029" cy="1814729"/>
          </a:xfrm>
          <a:prstGeom prst="curvedConnector2">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9236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5AAC050-8EF4-3049-9D81-40A87531A7EB}"/>
              </a:ext>
            </a:extLst>
          </p:cNvPr>
          <p:cNvSpPr>
            <a:spLocks noGrp="1"/>
          </p:cNvSpPr>
          <p:nvPr>
            <p:ph type="ctrTitle"/>
          </p:nvPr>
        </p:nvSpPr>
        <p:spPr/>
        <p:txBody>
          <a:bodyPr>
            <a:normAutofit fontScale="90000"/>
          </a:bodyPr>
          <a:lstStyle/>
          <a:p>
            <a:r>
              <a:rPr lang="en-US" dirty="0"/>
              <a:t>Thank You</a:t>
            </a:r>
          </a:p>
        </p:txBody>
      </p:sp>
      <p:sp>
        <p:nvSpPr>
          <p:cNvPr id="2" name="TextBox 1">
            <a:extLst>
              <a:ext uri="{FF2B5EF4-FFF2-40B4-BE49-F238E27FC236}">
                <a16:creationId xmlns:a16="http://schemas.microsoft.com/office/drawing/2014/main" xmlns="" id="{8DD4E826-F830-405B-BC7D-E6D9172269D3}"/>
              </a:ext>
            </a:extLst>
          </p:cNvPr>
          <p:cNvSpPr txBox="1"/>
          <p:nvPr/>
        </p:nvSpPr>
        <p:spPr>
          <a:xfrm>
            <a:off x="7315203" y="5214693"/>
            <a:ext cx="5475949" cy="1465016"/>
          </a:xfrm>
          <a:prstGeom prst="rect">
            <a:avLst/>
          </a:prstGeom>
          <a:noFill/>
        </p:spPr>
        <p:txBody>
          <a:bodyPr wrap="square" lIns="109718" tIns="54860" rIns="109718" bIns="54860" rtlCol="0">
            <a:spAutoFit/>
          </a:bodyPr>
          <a:lstStyle/>
          <a:p>
            <a:pPr defTabSz="1097192"/>
            <a:r>
              <a:rPr lang="en-US" sz="2200" dirty="0">
                <a:solidFill>
                  <a:srgbClr val="000000">
                    <a:lumMod val="75000"/>
                    <a:lumOff val="25000"/>
                  </a:srgbClr>
                </a:solidFill>
                <a:latin typeface="Segoe UI Bold"/>
              </a:rPr>
              <a:t>Jon Smieja, PhD</a:t>
            </a:r>
          </a:p>
          <a:p>
            <a:pPr defTabSz="1097192"/>
            <a:r>
              <a:rPr lang="en-US" sz="2200" dirty="0">
                <a:solidFill>
                  <a:srgbClr val="000000">
                    <a:lumMod val="75000"/>
                    <a:lumOff val="25000"/>
                  </a:srgbClr>
                </a:solidFill>
                <a:latin typeface="Segoe UI Bold"/>
              </a:rPr>
              <a:t>Corporate Sustainability Manager</a:t>
            </a:r>
          </a:p>
          <a:p>
            <a:pPr defTabSz="1097192"/>
            <a:r>
              <a:rPr lang="en-US" sz="2200" dirty="0">
                <a:solidFill>
                  <a:srgbClr val="000000">
                    <a:lumMod val="75000"/>
                    <a:lumOff val="25000"/>
                  </a:srgbClr>
                </a:solidFill>
                <a:latin typeface="Segoe UI Bold"/>
              </a:rPr>
              <a:t>Andersen Windows &amp; Doors</a:t>
            </a:r>
          </a:p>
          <a:p>
            <a:pPr defTabSz="1097192"/>
            <a:r>
              <a:rPr lang="en-US" sz="2200" dirty="0">
                <a:solidFill>
                  <a:srgbClr val="000000"/>
                </a:solidFill>
                <a:latin typeface="Segoe UI Bold"/>
                <a:hlinkClick r:id="rId2"/>
              </a:rPr>
              <a:t>jon.smieja@andersencorp.com</a:t>
            </a:r>
            <a:r>
              <a:rPr lang="en-US" sz="2200" dirty="0">
                <a:solidFill>
                  <a:srgbClr val="000000"/>
                </a:solidFill>
                <a:latin typeface="Segoe UI Bold"/>
              </a:rPr>
              <a:t> </a:t>
            </a:r>
          </a:p>
        </p:txBody>
      </p:sp>
    </p:spTree>
    <p:extLst>
      <p:ext uri="{BB962C8B-B14F-4D97-AF65-F5344CB8AC3E}">
        <p14:creationId xmlns:p14="http://schemas.microsoft.com/office/powerpoint/2010/main" val="7359197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Chemical Transparency:</a:t>
            </a:r>
            <a:r>
              <a:rPr lang="en-US" dirty="0"/>
              <a:t/>
            </a:r>
            <a:br>
              <a:rPr lang="en-US" dirty="0"/>
            </a:br>
            <a:r>
              <a:rPr lang="en-US" sz="5800" dirty="0"/>
              <a:t>An Advocate's Perspective</a:t>
            </a:r>
          </a:p>
        </p:txBody>
      </p:sp>
      <p:sp>
        <p:nvSpPr>
          <p:cNvPr id="3" name="Subtitle 2"/>
          <p:cNvSpPr>
            <a:spLocks noGrp="1"/>
          </p:cNvSpPr>
          <p:nvPr>
            <p:ph type="subTitle" idx="1"/>
          </p:nvPr>
        </p:nvSpPr>
        <p:spPr/>
        <p:txBody>
          <a:bodyPr/>
          <a:lstStyle/>
          <a:p>
            <a:r>
              <a:rPr lang="en-US"/>
              <a:t>Bobbi Wilding</a:t>
            </a:r>
          </a:p>
          <a:p>
            <a:r>
              <a:rPr lang="en-US"/>
              <a:t>Clean and Healthy New York</a:t>
            </a:r>
            <a:endParaRPr lang="en-US" dirty="0"/>
          </a:p>
        </p:txBody>
      </p:sp>
      <p:pic>
        <p:nvPicPr>
          <p:cNvPr id="6" name="Picture 6" descr="A close up of a bug&#10;&#10;Description automatically generated">
            <a:extLst>
              <a:ext uri="{FF2B5EF4-FFF2-40B4-BE49-F238E27FC236}">
                <a16:creationId xmlns:a16="http://schemas.microsoft.com/office/drawing/2014/main" xmlns="" id="{17F99124-F178-4548-B7B7-436FFF23BBD6}"/>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16856" t="497" r="29984" b="1327"/>
          <a:stretch/>
        </p:blipFill>
        <p:spPr>
          <a:xfrm>
            <a:off x="11020149" y="937898"/>
            <a:ext cx="3528558" cy="6367112"/>
          </a:xfrm>
          <a:prstGeom prst="rect">
            <a:avLst/>
          </a:prstGeom>
        </p:spPr>
      </p:pic>
      <p:sp>
        <p:nvSpPr>
          <p:cNvPr id="7" name="TextBox 6">
            <a:extLst>
              <a:ext uri="{FF2B5EF4-FFF2-40B4-BE49-F238E27FC236}">
                <a16:creationId xmlns:a16="http://schemas.microsoft.com/office/drawing/2014/main" xmlns="" id="{2925A888-C8CB-48E9-87C4-B9E3DBF0735A}"/>
              </a:ext>
            </a:extLst>
          </p:cNvPr>
          <p:cNvSpPr txBox="1"/>
          <p:nvPr/>
        </p:nvSpPr>
        <p:spPr>
          <a:xfrm>
            <a:off x="11157114" y="7424180"/>
            <a:ext cx="3291840" cy="381000"/>
          </a:xfrm>
          <a:prstGeom prst="rect">
            <a:avLst/>
          </a:prstGeom>
        </p:spPr>
        <p:txBody>
          <a:bodyPr lIns="109718" tIns="54860" rIns="109718" bIns="54860">
            <a:normAutofit fontScale="47500" lnSpcReduction="20000"/>
          </a:bodyPr>
          <a:lstStyle/>
          <a:p>
            <a:pPr defTabSz="1097192"/>
            <a:r>
              <a:rPr lang="en-US" sz="2200">
                <a:solidFill>
                  <a:srgbClr val="000000"/>
                </a:solidFill>
                <a:hlinkClick r:id="rId4"/>
              </a:rPr>
              <a:t>This Photo</a:t>
            </a:r>
            <a:r>
              <a:rPr lang="en-US" sz="2200">
                <a:solidFill>
                  <a:srgbClr val="000000"/>
                </a:solidFill>
              </a:rPr>
              <a:t> by Unknown author is licensed under </a:t>
            </a:r>
            <a:r>
              <a:rPr lang="en-US" sz="2200">
                <a:solidFill>
                  <a:srgbClr val="000000"/>
                </a:solidFill>
                <a:hlinkClick r:id="rId5"/>
              </a:rPr>
              <a:t>CC BY-SA</a:t>
            </a:r>
            <a:r>
              <a:rPr lang="en-US" sz="2200">
                <a:solidFill>
                  <a:srgbClr val="000000"/>
                </a:solidFill>
              </a:rPr>
              <a:t>.</a:t>
            </a:r>
          </a:p>
        </p:txBody>
      </p:sp>
    </p:spTree>
    <p:extLst>
      <p:ext uri="{BB962C8B-B14F-4D97-AF65-F5344CB8AC3E}">
        <p14:creationId xmlns:p14="http://schemas.microsoft.com/office/powerpoint/2010/main" val="15998990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64649D-D9BD-4537-900C-E32BDA04BE52}"/>
              </a:ext>
            </a:extLst>
          </p:cNvPr>
          <p:cNvSpPr>
            <a:spLocks noGrp="1"/>
          </p:cNvSpPr>
          <p:nvPr>
            <p:ph type="title"/>
          </p:nvPr>
        </p:nvSpPr>
        <p:spPr/>
        <p:txBody>
          <a:bodyPr/>
          <a:lstStyle/>
          <a:p>
            <a:r>
              <a:rPr lang="en-US"/>
              <a:t>It's time for full transparency</a:t>
            </a:r>
          </a:p>
        </p:txBody>
      </p:sp>
      <p:grpSp>
        <p:nvGrpSpPr>
          <p:cNvPr id="22" name="Group 21">
            <a:extLst>
              <a:ext uri="{FF2B5EF4-FFF2-40B4-BE49-F238E27FC236}">
                <a16:creationId xmlns:a16="http://schemas.microsoft.com/office/drawing/2014/main" xmlns="" id="{ABF95E3C-8376-41DD-835B-DE82EDF2CA64}"/>
              </a:ext>
            </a:extLst>
          </p:cNvPr>
          <p:cNvGrpSpPr/>
          <p:nvPr/>
        </p:nvGrpSpPr>
        <p:grpSpPr>
          <a:xfrm>
            <a:off x="4399131" y="2632602"/>
            <a:ext cx="4676140" cy="3284219"/>
            <a:chOff x="3673911" y="515097"/>
            <a:chExt cx="3896783" cy="2736849"/>
          </a:xfrm>
        </p:grpSpPr>
        <p:pic>
          <p:nvPicPr>
            <p:cNvPr id="7" name="Picture 7" descr="Text&#10;&#10;Description automatically generated">
              <a:extLst>
                <a:ext uri="{FF2B5EF4-FFF2-40B4-BE49-F238E27FC236}">
                  <a16:creationId xmlns:a16="http://schemas.microsoft.com/office/drawing/2014/main" xmlns="" id="{23A82412-5C5F-4932-A368-B0EA7EB5206B}"/>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3673911" y="515097"/>
              <a:ext cx="3431116" cy="2429933"/>
            </a:xfrm>
            <a:prstGeom prst="rect">
              <a:avLst/>
            </a:prstGeom>
          </p:spPr>
        </p:pic>
        <p:sp>
          <p:nvSpPr>
            <p:cNvPr id="8" name="TextBox 7">
              <a:extLst>
                <a:ext uri="{FF2B5EF4-FFF2-40B4-BE49-F238E27FC236}">
                  <a16:creationId xmlns:a16="http://schemas.microsoft.com/office/drawing/2014/main" xmlns="" id="{965B02C5-48A2-47D5-8843-A07A6C097D2D}"/>
                </a:ext>
              </a:extLst>
            </p:cNvPr>
            <p:cNvSpPr txBox="1"/>
            <p:nvPr/>
          </p:nvSpPr>
          <p:spPr>
            <a:xfrm>
              <a:off x="3673911" y="2945030"/>
              <a:ext cx="3896783" cy="306916"/>
            </a:xfrm>
            <a:prstGeom prst="rect">
              <a:avLst/>
            </a:prstGeom>
          </p:spPr>
          <p:txBody>
            <a:bodyPr>
              <a:normAutofit fontScale="62500" lnSpcReduction="20000"/>
            </a:bodyPr>
            <a:lstStyle/>
            <a:p>
              <a:pPr defTabSz="1097192"/>
              <a:r>
                <a:rPr lang="en-US" sz="2200">
                  <a:solidFill>
                    <a:srgbClr val="000000"/>
                  </a:solidFill>
                  <a:hlinkClick r:id="rId4"/>
                </a:rPr>
                <a:t>This Photo</a:t>
              </a:r>
              <a:r>
                <a:rPr lang="en-US" sz="2200">
                  <a:solidFill>
                    <a:srgbClr val="000000"/>
                  </a:solidFill>
                </a:rPr>
                <a:t> by Unknown author is licensed under </a:t>
              </a:r>
              <a:r>
                <a:rPr lang="en-US" sz="2200">
                  <a:solidFill>
                    <a:srgbClr val="000000"/>
                  </a:solidFill>
                  <a:hlinkClick r:id="rId5"/>
                </a:rPr>
                <a:t>CC BY-SA</a:t>
              </a:r>
              <a:r>
                <a:rPr lang="en-US" sz="2200">
                  <a:solidFill>
                    <a:srgbClr val="000000"/>
                  </a:solidFill>
                </a:rPr>
                <a:t>.</a:t>
              </a:r>
            </a:p>
          </p:txBody>
        </p:sp>
      </p:grpSp>
      <p:grpSp>
        <p:nvGrpSpPr>
          <p:cNvPr id="23" name="Group 22">
            <a:extLst>
              <a:ext uri="{FF2B5EF4-FFF2-40B4-BE49-F238E27FC236}">
                <a16:creationId xmlns:a16="http://schemas.microsoft.com/office/drawing/2014/main" xmlns="" id="{9CCACA81-573E-4E1C-B7C9-6A81F65F2F2F}"/>
              </a:ext>
            </a:extLst>
          </p:cNvPr>
          <p:cNvGrpSpPr/>
          <p:nvPr/>
        </p:nvGrpSpPr>
        <p:grpSpPr>
          <a:xfrm>
            <a:off x="9075271" y="2218036"/>
            <a:ext cx="5082540" cy="3698785"/>
            <a:chOff x="7529108" y="167479"/>
            <a:chExt cx="4235450" cy="3082321"/>
          </a:xfrm>
        </p:grpSpPr>
        <p:pic>
          <p:nvPicPr>
            <p:cNvPr id="10" name="Picture 10" descr="A close up of a newspaper&#10;&#10;Description automatically generated">
              <a:extLst>
                <a:ext uri="{FF2B5EF4-FFF2-40B4-BE49-F238E27FC236}">
                  <a16:creationId xmlns:a16="http://schemas.microsoft.com/office/drawing/2014/main" xmlns="" id="{C18918C0-9315-4C40-B112-68425E36E551}"/>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7529108" y="167479"/>
              <a:ext cx="3981449" cy="2774799"/>
            </a:xfrm>
            <a:prstGeom prst="rect">
              <a:avLst/>
            </a:prstGeom>
          </p:spPr>
        </p:pic>
        <p:sp>
          <p:nvSpPr>
            <p:cNvPr id="11" name="TextBox 10">
              <a:extLst>
                <a:ext uri="{FF2B5EF4-FFF2-40B4-BE49-F238E27FC236}">
                  <a16:creationId xmlns:a16="http://schemas.microsoft.com/office/drawing/2014/main" xmlns="" id="{C7DD99DD-178F-4568-AC3E-C529C0B5BD1F}"/>
                </a:ext>
              </a:extLst>
            </p:cNvPr>
            <p:cNvSpPr txBox="1"/>
            <p:nvPr/>
          </p:nvSpPr>
          <p:spPr>
            <a:xfrm>
              <a:off x="7698441" y="2942883"/>
              <a:ext cx="4066117" cy="306917"/>
            </a:xfrm>
            <a:prstGeom prst="rect">
              <a:avLst/>
            </a:prstGeom>
          </p:spPr>
          <p:txBody>
            <a:bodyPr>
              <a:normAutofit fontScale="62500" lnSpcReduction="20000"/>
            </a:bodyPr>
            <a:lstStyle/>
            <a:p>
              <a:pPr defTabSz="1097192"/>
              <a:r>
                <a:rPr lang="en-US" sz="2200">
                  <a:solidFill>
                    <a:srgbClr val="000000"/>
                  </a:solidFill>
                  <a:hlinkClick r:id="rId7"/>
                </a:rPr>
                <a:t>This Photo</a:t>
              </a:r>
              <a:r>
                <a:rPr lang="en-US" sz="2200">
                  <a:solidFill>
                    <a:srgbClr val="000000"/>
                  </a:solidFill>
                </a:rPr>
                <a:t> by Unknown author is licensed under </a:t>
              </a:r>
              <a:r>
                <a:rPr lang="en-US" sz="2200">
                  <a:solidFill>
                    <a:srgbClr val="000000"/>
                  </a:solidFill>
                  <a:hlinkClick r:id="rId8"/>
                </a:rPr>
                <a:t>CC BY-NC-ND</a:t>
              </a:r>
              <a:r>
                <a:rPr lang="en-US" sz="2200">
                  <a:solidFill>
                    <a:srgbClr val="000000"/>
                  </a:solidFill>
                </a:rPr>
                <a:t>.</a:t>
              </a:r>
            </a:p>
          </p:txBody>
        </p:sp>
      </p:grpSp>
      <mc:AlternateContent xmlns:mc="http://schemas.openxmlformats.org/markup-compatibility/2006" xmlns:p14="http://schemas.microsoft.com/office/powerpoint/2010/main">
        <mc:Choice Requires="p14">
          <p:contentPart p14:bwMode="auto" r:id="rId9">
            <p14:nvContentPartPr>
              <p14:cNvPr id="39" name="Ink 38">
                <a:extLst>
                  <a:ext uri="{FF2B5EF4-FFF2-40B4-BE49-F238E27FC236}">
                    <a16:creationId xmlns:a16="http://schemas.microsoft.com/office/drawing/2014/main" xmlns="" id="{E9D11022-5851-46F4-A28F-8578CFCCB5C0}"/>
                  </a:ext>
                </a:extLst>
              </p14:cNvPr>
              <p14:cNvContentPartPr/>
              <p14:nvPr/>
            </p14:nvContentPartPr>
            <p14:xfrm>
              <a:off x="11127440" y="3664324"/>
              <a:ext cx="685800" cy="11430"/>
            </p14:xfrm>
          </p:contentPart>
        </mc:Choice>
        <mc:Fallback xmlns="">
          <p:pic>
            <p:nvPicPr>
              <p:cNvPr id="39" name="Ink 38">
                <a:extLst>
                  <a:ext uri="{FF2B5EF4-FFF2-40B4-BE49-F238E27FC236}">
                    <a16:creationId xmlns:a16="http://schemas.microsoft.com/office/drawing/2014/main" id="{E9D11022-5851-46F4-A28F-8578CFCCB5C0}"/>
                  </a:ext>
                </a:extLst>
              </p:cNvPr>
              <p:cNvPicPr/>
              <p:nvPr/>
            </p:nvPicPr>
            <p:blipFill>
              <a:blip r:embed="rId12"/>
              <a:stretch>
                <a:fillRect/>
              </a:stretch>
            </p:blipFill>
            <p:spPr>
              <a:xfrm>
                <a:off x="9254918" y="2577352"/>
                <a:ext cx="607039"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 name="Ink 39">
                <a:extLst>
                  <a:ext uri="{FF2B5EF4-FFF2-40B4-BE49-F238E27FC236}">
                    <a16:creationId xmlns:a16="http://schemas.microsoft.com/office/drawing/2014/main" xmlns="" id="{29B2F20A-3CD0-4FA5-853B-6F5B077A1964}"/>
                  </a:ext>
                </a:extLst>
              </p14:cNvPr>
              <p14:cNvContentPartPr/>
              <p14:nvPr/>
            </p14:nvContentPartPr>
            <p14:xfrm>
              <a:off x="7513546" y="3277720"/>
              <a:ext cx="11430" cy="11430"/>
            </p14:xfrm>
          </p:contentPart>
        </mc:Choice>
        <mc:Fallback xmlns="">
          <p:pic>
            <p:nvPicPr>
              <p:cNvPr id="40" name="Ink 39">
                <a:extLst>
                  <a:ext uri="{FF2B5EF4-FFF2-40B4-BE49-F238E27FC236}">
                    <a16:creationId xmlns:a16="http://schemas.microsoft.com/office/drawing/2014/main" id="{29B2F20A-3CD0-4FA5-853B-6F5B077A1964}"/>
                  </a:ext>
                </a:extLst>
              </p:cNvPr>
              <p:cNvPicPr/>
              <p:nvPr/>
            </p:nvPicPr>
            <p:blipFill>
              <a:blip r:embed="rId14"/>
              <a:stretch>
                <a:fillRect/>
              </a:stretch>
            </p:blipFill>
            <p:spPr>
              <a:xfrm>
                <a:off x="5794561" y="2264708"/>
                <a:ext cx="952500" cy="952500"/>
              </a:xfrm>
              <a:prstGeom prst="rect">
                <a:avLst/>
              </a:prstGeom>
            </p:spPr>
          </p:pic>
        </mc:Fallback>
      </mc:AlternateContent>
      <p:pic>
        <p:nvPicPr>
          <p:cNvPr id="6" name="Picture 8" descr="A sign on the side&#10;&#10;Description automatically generated">
            <a:extLst>
              <a:ext uri="{FF2B5EF4-FFF2-40B4-BE49-F238E27FC236}">
                <a16:creationId xmlns:a16="http://schemas.microsoft.com/office/drawing/2014/main" xmlns="" id="{3BD6FBBD-5266-49C0-B254-503D8E898104}"/>
              </a:ext>
            </a:extLst>
          </p:cNvPr>
          <p:cNvPicPr>
            <a:picLocks noChangeAspect="1"/>
          </p:cNvPicPr>
          <p:nvPr/>
        </p:nvPicPr>
        <p:blipFill>
          <a:blip r:embed="rId15"/>
          <a:stretch>
            <a:fillRect/>
          </a:stretch>
        </p:blipFill>
        <p:spPr>
          <a:xfrm>
            <a:off x="13280316" y="7400218"/>
            <a:ext cx="1274782" cy="757814"/>
          </a:xfrm>
          <a:prstGeom prst="rect">
            <a:avLst/>
          </a:prstGeom>
        </p:spPr>
      </p:pic>
    </p:spTree>
    <p:extLst>
      <p:ext uri="{BB962C8B-B14F-4D97-AF65-F5344CB8AC3E}">
        <p14:creationId xmlns:p14="http://schemas.microsoft.com/office/powerpoint/2010/main" val="15875124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9B1F6C-F722-4726-B5BD-1A30CFC1296F}"/>
              </a:ext>
            </a:extLst>
          </p:cNvPr>
          <p:cNvSpPr>
            <a:spLocks noGrp="1"/>
          </p:cNvSpPr>
          <p:nvPr>
            <p:ph type="title"/>
          </p:nvPr>
        </p:nvSpPr>
        <p:spPr/>
        <p:txBody>
          <a:bodyPr/>
          <a:lstStyle/>
          <a:p>
            <a:r>
              <a:rPr lang="en-US"/>
              <a:t>So much we don't know</a:t>
            </a:r>
          </a:p>
        </p:txBody>
      </p:sp>
      <p:pic>
        <p:nvPicPr>
          <p:cNvPr id="6" name="Picture 5" descr="A picture containing kitchenware, indoor, bowl, pan&#10;&#10;Description automatically generated">
            <a:extLst>
              <a:ext uri="{FF2B5EF4-FFF2-40B4-BE49-F238E27FC236}">
                <a16:creationId xmlns:a16="http://schemas.microsoft.com/office/drawing/2014/main" xmlns="" id="{BAAD4FD6-350A-4335-9CAD-3CAB2F0F01C9}"/>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7790927" y="2132286"/>
            <a:ext cx="6159798" cy="5330657"/>
          </a:xfrm>
          <a:prstGeom prst="rect">
            <a:avLst/>
          </a:prstGeom>
        </p:spPr>
      </p:pic>
      <p:sp>
        <p:nvSpPr>
          <p:cNvPr id="7" name="TextBox 3">
            <a:extLst>
              <a:ext uri="{FF2B5EF4-FFF2-40B4-BE49-F238E27FC236}">
                <a16:creationId xmlns:a16="http://schemas.microsoft.com/office/drawing/2014/main" xmlns="" id="{59D51238-015C-4629-B8AF-93ED70137BD6}"/>
              </a:ext>
            </a:extLst>
          </p:cNvPr>
          <p:cNvSpPr txBox="1"/>
          <p:nvPr/>
        </p:nvSpPr>
        <p:spPr>
          <a:xfrm>
            <a:off x="-1644" y="7714020"/>
            <a:ext cx="4574539" cy="368299"/>
          </a:xfrm>
          <a:prstGeom prst="rect">
            <a:avLst/>
          </a:prstGeom>
        </p:spPr>
        <p:txBody>
          <a:bodyPr lIns="109718" tIns="54860" rIns="109718" bIns="54860">
            <a:normAutofit fontScale="7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0000"/>
                </a:solidFill>
                <a:hlinkClick r:id="rId4"/>
              </a:rPr>
              <a:t>This Photo</a:t>
            </a:r>
            <a:r>
              <a:rPr lang="en-US">
                <a:solidFill>
                  <a:srgbClr val="000000"/>
                </a:solidFill>
              </a:rPr>
              <a:t> by Unknown author is licensed under </a:t>
            </a:r>
            <a:r>
              <a:rPr lang="en-US">
                <a:solidFill>
                  <a:srgbClr val="000000"/>
                </a:solidFill>
                <a:hlinkClick r:id="rId5"/>
              </a:rPr>
              <a:t>CC BY-NC</a:t>
            </a:r>
            <a:r>
              <a:rPr lang="en-US">
                <a:solidFill>
                  <a:srgbClr val="000000"/>
                </a:solidFill>
              </a:rPr>
              <a:t>.</a:t>
            </a:r>
          </a:p>
        </p:txBody>
      </p:sp>
      <p:pic>
        <p:nvPicPr>
          <p:cNvPr id="5" name="Picture 4" descr="A picture containing icon&#10;&#10;Description automatically generated">
            <a:extLst>
              <a:ext uri="{FF2B5EF4-FFF2-40B4-BE49-F238E27FC236}">
                <a16:creationId xmlns:a16="http://schemas.microsoft.com/office/drawing/2014/main" xmlns="" id="{5905536F-BCE0-4924-8609-C737CDB96404}"/>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9676506" y="5131397"/>
            <a:ext cx="1516829" cy="1503382"/>
          </a:xfrm>
          <a:prstGeom prst="rect">
            <a:avLst/>
          </a:prstGeom>
        </p:spPr>
      </p:pic>
      <p:pic>
        <p:nvPicPr>
          <p:cNvPr id="3" name="Picture 7" descr="A close up of a piece of paper&#10;&#10;Description automatically generated">
            <a:extLst>
              <a:ext uri="{FF2B5EF4-FFF2-40B4-BE49-F238E27FC236}">
                <a16:creationId xmlns:a16="http://schemas.microsoft.com/office/drawing/2014/main" xmlns="" id="{C64F2FFC-017D-4DF0-A8B0-58855AEA275A}"/>
              </a:ext>
            </a:extLst>
          </p:cNvPr>
          <p:cNvPicPr>
            <a:picLocks noChangeAspect="1"/>
          </p:cNvPicPr>
          <p:nvPr/>
        </p:nvPicPr>
        <p:blipFill>
          <a:blip r:embed="rId8"/>
          <a:stretch>
            <a:fillRect/>
          </a:stretch>
        </p:blipFill>
        <p:spPr>
          <a:xfrm rot="-720000">
            <a:off x="5413541" y="857544"/>
            <a:ext cx="4502075" cy="3378977"/>
          </a:xfrm>
          <a:prstGeom prst="rect">
            <a:avLst/>
          </a:prstGeom>
        </p:spPr>
      </p:pic>
      <p:pic>
        <p:nvPicPr>
          <p:cNvPr id="4" name="Picture 8" descr="A sign on the side&#10;&#10;Description automatically generated">
            <a:extLst>
              <a:ext uri="{FF2B5EF4-FFF2-40B4-BE49-F238E27FC236}">
                <a16:creationId xmlns:a16="http://schemas.microsoft.com/office/drawing/2014/main" xmlns="" id="{C5BE6BD6-146F-4384-8F27-48DB37B5F925}"/>
              </a:ext>
            </a:extLst>
          </p:cNvPr>
          <p:cNvPicPr>
            <a:picLocks noChangeAspect="1"/>
          </p:cNvPicPr>
          <p:nvPr/>
        </p:nvPicPr>
        <p:blipFill>
          <a:blip r:embed="rId9"/>
          <a:stretch>
            <a:fillRect/>
          </a:stretch>
        </p:blipFill>
        <p:spPr>
          <a:xfrm>
            <a:off x="13280316" y="7400218"/>
            <a:ext cx="1274782" cy="757814"/>
          </a:xfrm>
          <a:prstGeom prst="rect">
            <a:avLst/>
          </a:prstGeom>
        </p:spPr>
      </p:pic>
    </p:spTree>
    <p:extLst>
      <p:ext uri="{BB962C8B-B14F-4D97-AF65-F5344CB8AC3E}">
        <p14:creationId xmlns:p14="http://schemas.microsoft.com/office/powerpoint/2010/main" val="38404711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F90D9D-0B47-41ED-BCB3-A970503BE473}"/>
              </a:ext>
            </a:extLst>
          </p:cNvPr>
          <p:cNvSpPr>
            <a:spLocks noGrp="1"/>
          </p:cNvSpPr>
          <p:nvPr>
            <p:ph type="title"/>
          </p:nvPr>
        </p:nvSpPr>
        <p:spPr/>
        <p:txBody>
          <a:bodyPr/>
          <a:lstStyle/>
          <a:p>
            <a:r>
              <a:rPr lang="en-US"/>
              <a:t>And it matters</a:t>
            </a:r>
          </a:p>
        </p:txBody>
      </p:sp>
      <p:sp>
        <p:nvSpPr>
          <p:cNvPr id="3" name="Content Placeholder 2">
            <a:extLst>
              <a:ext uri="{FF2B5EF4-FFF2-40B4-BE49-F238E27FC236}">
                <a16:creationId xmlns:a16="http://schemas.microsoft.com/office/drawing/2014/main" xmlns="" id="{44F963F2-13E3-4288-A4E5-AD053FF024DD}"/>
              </a:ext>
            </a:extLst>
          </p:cNvPr>
          <p:cNvSpPr>
            <a:spLocks noGrp="1"/>
          </p:cNvSpPr>
          <p:nvPr>
            <p:ph idx="1"/>
          </p:nvPr>
        </p:nvSpPr>
        <p:spPr/>
        <p:txBody>
          <a:bodyPr/>
          <a:lstStyle/>
          <a:p>
            <a:r>
              <a:rPr lang="en-US"/>
              <a:t>Dyes</a:t>
            </a:r>
          </a:p>
          <a:p>
            <a:r>
              <a:rPr lang="en-US"/>
              <a:t>Colorants</a:t>
            </a:r>
            <a:endParaRPr lang="en-US" dirty="0"/>
          </a:p>
          <a:p>
            <a:r>
              <a:rPr lang="en-US"/>
              <a:t>"Flavors"</a:t>
            </a:r>
          </a:p>
          <a:p>
            <a:r>
              <a:rPr lang="en-US"/>
              <a:t>Decorations</a:t>
            </a:r>
          </a:p>
          <a:p>
            <a:r>
              <a:rPr lang="en-US"/>
              <a:t>The additives in plastic bottles</a:t>
            </a:r>
            <a:endParaRPr lang="en-US" dirty="0"/>
          </a:p>
          <a:p>
            <a:r>
              <a:rPr lang="en-US"/>
              <a:t>PFAS in nonstick/waterproof coatings</a:t>
            </a:r>
          </a:p>
          <a:p>
            <a:r>
              <a:rPr lang="en-US"/>
              <a:t>Fixatives</a:t>
            </a:r>
          </a:p>
          <a:p>
            <a:r>
              <a:rPr lang="en-US"/>
              <a:t>Process aids</a:t>
            </a:r>
          </a:p>
          <a:p>
            <a:r>
              <a:rPr lang="en-US"/>
              <a:t>The basic material making up nearly any plastic toy</a:t>
            </a:r>
          </a:p>
          <a:p>
            <a:r>
              <a:rPr lang="en-US"/>
              <a:t>Heavy metals in solar panels...</a:t>
            </a:r>
            <a:endParaRPr lang="en-US" dirty="0"/>
          </a:p>
        </p:txBody>
      </p:sp>
      <p:pic>
        <p:nvPicPr>
          <p:cNvPr id="5" name="Picture 8" descr="A sign on the side&#10;&#10;Description automatically generated">
            <a:extLst>
              <a:ext uri="{FF2B5EF4-FFF2-40B4-BE49-F238E27FC236}">
                <a16:creationId xmlns:a16="http://schemas.microsoft.com/office/drawing/2014/main" xmlns="" id="{7D3619FA-93CA-4B0A-8305-AD6EE7E2F80B}"/>
              </a:ext>
            </a:extLst>
          </p:cNvPr>
          <p:cNvPicPr>
            <a:picLocks noChangeAspect="1"/>
          </p:cNvPicPr>
          <p:nvPr/>
        </p:nvPicPr>
        <p:blipFill>
          <a:blip r:embed="rId2"/>
          <a:stretch>
            <a:fillRect/>
          </a:stretch>
        </p:blipFill>
        <p:spPr>
          <a:xfrm>
            <a:off x="13280316" y="7400218"/>
            <a:ext cx="1274782" cy="757814"/>
          </a:xfrm>
          <a:prstGeom prst="rect">
            <a:avLst/>
          </a:prstGeom>
        </p:spPr>
      </p:pic>
    </p:spTree>
    <p:extLst>
      <p:ext uri="{BB962C8B-B14F-4D97-AF65-F5344CB8AC3E}">
        <p14:creationId xmlns:p14="http://schemas.microsoft.com/office/powerpoint/2010/main" val="1809766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12451080" cy="1371600"/>
          </a:xfrm>
        </p:spPr>
        <p:txBody>
          <a:bodyPr>
            <a:normAutofit/>
          </a:bodyPr>
          <a:lstStyle/>
          <a:p>
            <a:r>
              <a:rPr lang="en-US" sz="6000" b="1" dirty="0">
                <a:solidFill>
                  <a:srgbClr val="000066"/>
                </a:solidFill>
              </a:rPr>
              <a:t>BizNGO 2020 – December 9</a:t>
            </a:r>
          </a:p>
        </p:txBody>
      </p:sp>
      <p:sp>
        <p:nvSpPr>
          <p:cNvPr id="3" name="Content Placeholder 2"/>
          <p:cNvSpPr>
            <a:spLocks noGrp="1"/>
          </p:cNvSpPr>
          <p:nvPr>
            <p:ph idx="1"/>
          </p:nvPr>
        </p:nvSpPr>
        <p:spPr>
          <a:xfrm>
            <a:off x="3962400" y="1905000"/>
            <a:ext cx="8915400" cy="5431156"/>
          </a:xfrm>
        </p:spPr>
        <p:txBody>
          <a:bodyPr>
            <a:normAutofit/>
          </a:bodyPr>
          <a:lstStyle/>
          <a:p>
            <a:pPr marL="0" indent="0">
              <a:buNone/>
            </a:pPr>
            <a:r>
              <a:rPr lang="en-US" b="1" dirty="0" smtClean="0">
                <a:solidFill>
                  <a:srgbClr val="000066"/>
                </a:solidFill>
              </a:rPr>
              <a:t>Taking </a:t>
            </a:r>
            <a:r>
              <a:rPr lang="en-US" b="1" dirty="0">
                <a:solidFill>
                  <a:srgbClr val="000066"/>
                </a:solidFill>
              </a:rPr>
              <a:t>on the challenges to chemical ingredient disclosure </a:t>
            </a:r>
            <a:r>
              <a:rPr lang="en-US" dirty="0" smtClean="0">
                <a:solidFill>
                  <a:srgbClr val="000066"/>
                </a:solidFill>
              </a:rPr>
              <a:t>(11am-2pm </a:t>
            </a:r>
            <a:r>
              <a:rPr lang="en-US" dirty="0">
                <a:solidFill>
                  <a:srgbClr val="000066"/>
                </a:solidFill>
              </a:rPr>
              <a:t>EST</a:t>
            </a:r>
            <a:r>
              <a:rPr lang="en-US" dirty="0" smtClean="0">
                <a:solidFill>
                  <a:srgbClr val="000066"/>
                </a:solidFill>
              </a:rPr>
              <a:t>)</a:t>
            </a:r>
          </a:p>
          <a:p>
            <a:pPr marL="914364" indent="-914364">
              <a:buFont typeface="Arial" panose="020B0604020202020204" pitchFamily="34" charset="0"/>
              <a:buAutoNum type="arabicPeriod"/>
            </a:pPr>
            <a:endParaRPr lang="en-US" dirty="0" smtClean="0">
              <a:solidFill>
                <a:srgbClr val="000066"/>
              </a:solidFill>
            </a:endParaRPr>
          </a:p>
          <a:p>
            <a:pPr marL="0" indent="0">
              <a:buNone/>
            </a:pPr>
            <a:r>
              <a:rPr lang="en-US" b="1" dirty="0">
                <a:solidFill>
                  <a:srgbClr val="000066"/>
                </a:solidFill>
              </a:rPr>
              <a:t>Getting ahead of chemical classes </a:t>
            </a:r>
            <a:r>
              <a:rPr lang="en-US" dirty="0" smtClean="0">
                <a:solidFill>
                  <a:srgbClr val="000066"/>
                </a:solidFill>
              </a:rPr>
              <a:t>(3-6pm </a:t>
            </a:r>
            <a:r>
              <a:rPr lang="en-US" dirty="0">
                <a:solidFill>
                  <a:srgbClr val="000066"/>
                </a:solidFill>
              </a:rPr>
              <a:t>EST</a:t>
            </a:r>
            <a:r>
              <a:rPr lang="en-US" dirty="0" smtClean="0">
                <a:solidFill>
                  <a:srgbClr val="000066"/>
                </a:solidFill>
              </a:rPr>
              <a:t>)</a:t>
            </a:r>
            <a:endParaRPr lang="en-US" dirty="0">
              <a:solidFill>
                <a:srgbClr val="000066"/>
              </a:solidFill>
            </a:endParaRPr>
          </a:p>
          <a:p>
            <a:pPr marL="914364" indent="-914364">
              <a:buAutoNum type="arabicPeriod"/>
            </a:pPr>
            <a:endParaRPr lang="en-US" dirty="0">
              <a:solidFill>
                <a:srgbClr val="000066"/>
              </a:solidFill>
            </a:endParaRPr>
          </a:p>
        </p:txBody>
      </p:sp>
      <p:pic>
        <p:nvPicPr>
          <p:cNvPr id="4" name="Picture 5" descr="C:\Documents and Settings\MSR\My Documents\Presentations\photos\path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55" y="1717675"/>
            <a:ext cx="3738346" cy="5445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B3353C06-1C34-4ACF-8E76-5F1B1ED06260}" type="slidenum">
              <a:rPr lang="en-US" smtClean="0"/>
              <a:t>4</a:t>
            </a:fld>
            <a:endParaRPr lang="en-US"/>
          </a:p>
        </p:txBody>
      </p:sp>
    </p:spTree>
    <p:extLst>
      <p:ext uri="{BB962C8B-B14F-4D97-AF65-F5344CB8AC3E}">
        <p14:creationId xmlns:p14="http://schemas.microsoft.com/office/powerpoint/2010/main" val="1453605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117F1-DB0C-4537-9A10-EB2A8753C3F4}"/>
              </a:ext>
            </a:extLst>
          </p:cNvPr>
          <p:cNvSpPr>
            <a:spLocks noGrp="1"/>
          </p:cNvSpPr>
          <p:nvPr>
            <p:ph type="title"/>
          </p:nvPr>
        </p:nvSpPr>
        <p:spPr/>
        <p:txBody>
          <a:bodyPr/>
          <a:lstStyle/>
          <a:p>
            <a:r>
              <a:rPr lang="en-US" dirty="0"/>
              <a:t>It's complicated: </a:t>
            </a:r>
            <a:br>
              <a:rPr lang="en-US" dirty="0"/>
            </a:br>
            <a:r>
              <a:rPr lang="en-US"/>
              <a:t>a lesson from The Good Place</a:t>
            </a:r>
          </a:p>
        </p:txBody>
      </p:sp>
      <p:pic>
        <p:nvPicPr>
          <p:cNvPr id="6" name="Picture 6" descr="Text&#10;&#10;Description automatically generated">
            <a:extLst>
              <a:ext uri="{FF2B5EF4-FFF2-40B4-BE49-F238E27FC236}">
                <a16:creationId xmlns:a16="http://schemas.microsoft.com/office/drawing/2014/main" xmlns="" id="{6AF397F5-5503-4D1A-AFC2-A2FDC9350B3A}"/>
              </a:ext>
            </a:extLst>
          </p:cNvPr>
          <p:cNvPicPr>
            <a:picLocks noGrp="1" noChangeAspect="1"/>
          </p:cNvPicPr>
          <p:nvPr>
            <p:ph idx="1"/>
          </p:nvPr>
        </p:nvPicPr>
        <p:blipFill rotWithShape="1">
          <a:blip r:embed="rId3"/>
          <a:srcRect l="4056" r="1014"/>
          <a:stretch/>
        </p:blipFill>
        <p:spPr>
          <a:xfrm>
            <a:off x="4252521" y="1089637"/>
            <a:ext cx="10373506" cy="5917872"/>
          </a:xfrm>
        </p:spPr>
      </p:pic>
      <p:pic>
        <p:nvPicPr>
          <p:cNvPr id="3" name="Picture 8" descr="A sign on the side&#10;&#10;Description automatically generated">
            <a:extLst>
              <a:ext uri="{FF2B5EF4-FFF2-40B4-BE49-F238E27FC236}">
                <a16:creationId xmlns:a16="http://schemas.microsoft.com/office/drawing/2014/main" xmlns="" id="{C809CE0B-8BB3-44A9-8573-4D1C9B1271DC}"/>
              </a:ext>
            </a:extLst>
          </p:cNvPr>
          <p:cNvPicPr>
            <a:picLocks noChangeAspect="1"/>
          </p:cNvPicPr>
          <p:nvPr/>
        </p:nvPicPr>
        <p:blipFill>
          <a:blip r:embed="rId4"/>
          <a:stretch>
            <a:fillRect/>
          </a:stretch>
        </p:blipFill>
        <p:spPr>
          <a:xfrm>
            <a:off x="13280316" y="7400218"/>
            <a:ext cx="1274782" cy="757814"/>
          </a:xfrm>
          <a:prstGeom prst="rect">
            <a:avLst/>
          </a:prstGeom>
        </p:spPr>
      </p:pic>
    </p:spTree>
    <p:extLst>
      <p:ext uri="{BB962C8B-B14F-4D97-AF65-F5344CB8AC3E}">
        <p14:creationId xmlns:p14="http://schemas.microsoft.com/office/powerpoint/2010/main" val="13595806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D82FA3-0A54-44AF-BB2F-ED98D2EAF87E}"/>
              </a:ext>
            </a:extLst>
          </p:cNvPr>
          <p:cNvSpPr>
            <a:spLocks noGrp="1"/>
          </p:cNvSpPr>
          <p:nvPr>
            <p:ph type="title"/>
          </p:nvPr>
        </p:nvSpPr>
        <p:spPr/>
        <p:txBody>
          <a:bodyPr/>
          <a:lstStyle/>
          <a:p>
            <a:r>
              <a:rPr lang="en-US" dirty="0"/>
              <a:t>Change is possible</a:t>
            </a:r>
            <a:br>
              <a:rPr lang="en-US" dirty="0"/>
            </a:br>
            <a:r>
              <a:rPr lang="en-US"/>
              <a:t>and needed</a:t>
            </a:r>
            <a:endParaRPr lang="en-US" dirty="0"/>
          </a:p>
        </p:txBody>
      </p:sp>
      <p:sp>
        <p:nvSpPr>
          <p:cNvPr id="3" name="Content Placeholder 2">
            <a:extLst>
              <a:ext uri="{FF2B5EF4-FFF2-40B4-BE49-F238E27FC236}">
                <a16:creationId xmlns:a16="http://schemas.microsoft.com/office/drawing/2014/main" xmlns="" id="{0F8EF37C-487D-4670-BACF-D392A9174075}"/>
              </a:ext>
            </a:extLst>
          </p:cNvPr>
          <p:cNvSpPr>
            <a:spLocks noGrp="1"/>
          </p:cNvSpPr>
          <p:nvPr>
            <p:ph idx="1"/>
          </p:nvPr>
        </p:nvSpPr>
        <p:spPr/>
        <p:txBody>
          <a:bodyPr/>
          <a:lstStyle/>
          <a:p>
            <a:r>
              <a:rPr lang="en-US" sz="3400"/>
              <a:t>Common frameworks for disclosure are needed</a:t>
            </a:r>
            <a:endParaRPr lang="en-US" sz="3400" dirty="0"/>
          </a:p>
          <a:p>
            <a:pPr marL="0" indent="0">
              <a:buNone/>
            </a:pPr>
            <a:endParaRPr lang="en-US" sz="3400" dirty="0"/>
          </a:p>
          <a:p>
            <a:r>
              <a:rPr lang="en-US" sz="3400"/>
              <a:t>Retailers can build momentum </a:t>
            </a:r>
          </a:p>
          <a:p>
            <a:endParaRPr lang="en-US" sz="3400" dirty="0"/>
          </a:p>
          <a:p>
            <a:r>
              <a:rPr lang="en-US" sz="3400"/>
              <a:t>Product maker and retail trade associations to develop common robust frameworks </a:t>
            </a:r>
            <a:endParaRPr lang="en-US" sz="3400" dirty="0"/>
          </a:p>
          <a:p>
            <a:endParaRPr lang="en-US" sz="3400" dirty="0">
              <a:ea typeface="+mn-lt"/>
              <a:cs typeface="+mn-lt"/>
            </a:endParaRPr>
          </a:p>
          <a:p>
            <a:r>
              <a:rPr lang="en-US" sz="3400"/>
              <a:t>Policy can create a cohesive landscape</a:t>
            </a:r>
            <a:endParaRPr lang="en-US" sz="3400" dirty="0"/>
          </a:p>
        </p:txBody>
      </p:sp>
      <p:pic>
        <p:nvPicPr>
          <p:cNvPr id="5" name="Picture 8" descr="A sign on the side&#10;&#10;Description automatically generated">
            <a:extLst>
              <a:ext uri="{FF2B5EF4-FFF2-40B4-BE49-F238E27FC236}">
                <a16:creationId xmlns:a16="http://schemas.microsoft.com/office/drawing/2014/main" xmlns="" id="{5FDAF613-1042-4A50-8D01-AB4CD3EA8862}"/>
              </a:ext>
            </a:extLst>
          </p:cNvPr>
          <p:cNvPicPr>
            <a:picLocks noChangeAspect="1"/>
          </p:cNvPicPr>
          <p:nvPr/>
        </p:nvPicPr>
        <p:blipFill>
          <a:blip r:embed="rId3"/>
          <a:stretch>
            <a:fillRect/>
          </a:stretch>
        </p:blipFill>
        <p:spPr>
          <a:xfrm>
            <a:off x="13280316" y="7400218"/>
            <a:ext cx="1274782" cy="757814"/>
          </a:xfrm>
          <a:prstGeom prst="rect">
            <a:avLst/>
          </a:prstGeom>
        </p:spPr>
      </p:pic>
    </p:spTree>
    <p:extLst>
      <p:ext uri="{BB962C8B-B14F-4D97-AF65-F5344CB8AC3E}">
        <p14:creationId xmlns:p14="http://schemas.microsoft.com/office/powerpoint/2010/main" val="22410640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A778BD-C8B4-4E1E-9A05-FEC95BE86C84}"/>
              </a:ext>
            </a:extLst>
          </p:cNvPr>
          <p:cNvSpPr>
            <a:spLocks noGrp="1"/>
          </p:cNvSpPr>
          <p:nvPr>
            <p:ph type="ctrTitle"/>
          </p:nvPr>
        </p:nvSpPr>
        <p:spPr>
          <a:xfrm>
            <a:off x="732488" y="2459090"/>
            <a:ext cx="8778240" cy="3906317"/>
          </a:xfrm>
        </p:spPr>
        <p:txBody>
          <a:bodyPr>
            <a:normAutofit fontScale="90000"/>
          </a:bodyPr>
          <a:lstStyle/>
          <a:p>
            <a:r>
              <a:rPr lang="en-US" sz="5800"/>
              <a:t>Bobbi Wilding</a:t>
            </a:r>
            <a:r>
              <a:rPr lang="en-US" sz="5800" dirty="0"/>
              <a:t/>
            </a:r>
            <a:br>
              <a:rPr lang="en-US" sz="5800" dirty="0"/>
            </a:br>
            <a:r>
              <a:rPr lang="en-US" sz="5800"/>
              <a:t>Clean and Healthy New York</a:t>
            </a:r>
            <a:r>
              <a:rPr lang="en-US" sz="5800" dirty="0"/>
              <a:t/>
            </a:r>
            <a:br>
              <a:rPr lang="en-US" sz="5800" dirty="0"/>
            </a:br>
            <a:r>
              <a:rPr lang="en-US" sz="5800" dirty="0"/>
              <a:t/>
            </a:r>
            <a:br>
              <a:rPr lang="en-US" sz="5800" dirty="0"/>
            </a:br>
            <a:r>
              <a:rPr lang="en-US" sz="5800">
                <a:solidFill>
                  <a:schemeClr val="bg1"/>
                </a:solidFill>
              </a:rPr>
              <a:t>cleanhealthyny.org</a:t>
            </a:r>
            <a:r>
              <a:rPr lang="en-US" sz="5800" dirty="0">
                <a:solidFill>
                  <a:schemeClr val="bg1"/>
                </a:solidFill>
              </a:rPr>
              <a:t/>
            </a:r>
            <a:br>
              <a:rPr lang="en-US" sz="5800" dirty="0">
                <a:solidFill>
                  <a:schemeClr val="bg1"/>
                </a:solidFill>
              </a:rPr>
            </a:br>
            <a:r>
              <a:rPr lang="en-US" sz="5800">
                <a:solidFill>
                  <a:schemeClr val="bg1"/>
                </a:solidFill>
              </a:rPr>
              <a:t>bobbi@cleanhealthyny.org</a:t>
            </a:r>
            <a:r>
              <a:rPr lang="en-US" sz="5800" dirty="0"/>
              <a:t/>
            </a:r>
            <a:br>
              <a:rPr lang="en-US" sz="5800" dirty="0"/>
            </a:br>
            <a:r>
              <a:rPr lang="en-US" sz="5800"/>
              <a:t>518-708-3875</a:t>
            </a:r>
            <a:endParaRPr lang="en-US" sz="5800" dirty="0"/>
          </a:p>
        </p:txBody>
      </p:sp>
      <p:pic>
        <p:nvPicPr>
          <p:cNvPr id="5" name="Picture 8" descr="A sign on the side&#10;&#10;Description automatically generated">
            <a:extLst>
              <a:ext uri="{FF2B5EF4-FFF2-40B4-BE49-F238E27FC236}">
                <a16:creationId xmlns:a16="http://schemas.microsoft.com/office/drawing/2014/main" xmlns="" id="{723BDDFC-D8D2-4D0B-90FE-36E75DF32495}"/>
              </a:ext>
            </a:extLst>
          </p:cNvPr>
          <p:cNvPicPr>
            <a:picLocks noChangeAspect="1"/>
          </p:cNvPicPr>
          <p:nvPr/>
        </p:nvPicPr>
        <p:blipFill>
          <a:blip r:embed="rId2"/>
          <a:stretch>
            <a:fillRect/>
          </a:stretch>
        </p:blipFill>
        <p:spPr>
          <a:xfrm>
            <a:off x="12016293" y="3500571"/>
            <a:ext cx="2027816" cy="1215014"/>
          </a:xfrm>
          <a:prstGeom prst="rect">
            <a:avLst/>
          </a:prstGeom>
        </p:spPr>
      </p:pic>
    </p:spTree>
    <p:extLst>
      <p:ext uri="{BB962C8B-B14F-4D97-AF65-F5344CB8AC3E}">
        <p14:creationId xmlns:p14="http://schemas.microsoft.com/office/powerpoint/2010/main" val="3565627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13434"/>
          </a:xfrm>
        </p:spPr>
        <p:txBody>
          <a:bodyPr>
            <a:noAutofit/>
          </a:bodyPr>
          <a:lstStyle/>
          <a:p>
            <a:r>
              <a:rPr lang="en-US" sz="4800" dirty="0" smtClean="0">
                <a:solidFill>
                  <a:srgbClr val="000066"/>
                </a:solidFill>
              </a:rPr>
              <a:t>Panel Discussion</a:t>
            </a:r>
            <a:endParaRPr lang="en-US" sz="4800" dirty="0">
              <a:solidFill>
                <a:srgbClr val="000066"/>
              </a:solidFill>
            </a:endParaRPr>
          </a:p>
        </p:txBody>
      </p:sp>
      <p:sp>
        <p:nvSpPr>
          <p:cNvPr id="3" name="Content Placeholder 2"/>
          <p:cNvSpPr>
            <a:spLocks noGrp="1"/>
          </p:cNvSpPr>
          <p:nvPr>
            <p:ph idx="1"/>
          </p:nvPr>
        </p:nvSpPr>
        <p:spPr>
          <a:xfrm>
            <a:off x="731520" y="1066800"/>
            <a:ext cx="13167360" cy="6284596"/>
          </a:xfrm>
        </p:spPr>
        <p:txBody>
          <a:bodyPr>
            <a:normAutofit/>
          </a:bodyPr>
          <a:lstStyle/>
          <a:p>
            <a:endParaRPr lang="en-US" sz="220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43</a:t>
            </a:fld>
            <a:endParaRPr lang="en-US"/>
          </a:p>
        </p:txBody>
      </p:sp>
      <p:sp>
        <p:nvSpPr>
          <p:cNvPr id="6" name="TextBox 5"/>
          <p:cNvSpPr txBox="1"/>
          <p:nvPr/>
        </p:nvSpPr>
        <p:spPr>
          <a:xfrm>
            <a:off x="5562600" y="7467601"/>
            <a:ext cx="4038600" cy="498593"/>
          </a:xfrm>
          <a:prstGeom prst="rect">
            <a:avLst/>
          </a:prstGeom>
          <a:noFill/>
        </p:spPr>
        <p:txBody>
          <a:bodyPr wrap="square" lIns="91436" tIns="45718" rIns="91436" bIns="45718" rtlCol="0">
            <a:spAutoFit/>
          </a:bodyPr>
          <a:lstStyle/>
          <a:p>
            <a:pPr algn="ctr"/>
            <a:r>
              <a:rPr lang="en-US" i="1" dirty="0" smtClean="0"/>
              <a:t>11:40-11:50</a:t>
            </a:r>
            <a:endParaRPr lang="en-US" i="1" dirty="0"/>
          </a:p>
        </p:txBody>
      </p:sp>
    </p:spTree>
    <p:extLst>
      <p:ext uri="{BB962C8B-B14F-4D97-AF65-F5344CB8AC3E}">
        <p14:creationId xmlns:p14="http://schemas.microsoft.com/office/powerpoint/2010/main" val="36005618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13434"/>
          </a:xfrm>
        </p:spPr>
        <p:txBody>
          <a:bodyPr>
            <a:noAutofit/>
          </a:bodyPr>
          <a:lstStyle/>
          <a:p>
            <a:r>
              <a:rPr lang="en-US" sz="4800" dirty="0" smtClean="0">
                <a:solidFill>
                  <a:srgbClr val="000066"/>
                </a:solidFill>
              </a:rPr>
              <a:t>Panel Discussion </a:t>
            </a:r>
            <a:r>
              <a:rPr lang="en-US" sz="4800" dirty="0">
                <a:solidFill>
                  <a:srgbClr val="000066"/>
                </a:solidFill>
              </a:rPr>
              <a:t>(continued)</a:t>
            </a:r>
          </a:p>
        </p:txBody>
      </p:sp>
      <p:sp>
        <p:nvSpPr>
          <p:cNvPr id="3" name="Content Placeholder 2"/>
          <p:cNvSpPr>
            <a:spLocks noGrp="1"/>
          </p:cNvSpPr>
          <p:nvPr>
            <p:ph idx="1"/>
          </p:nvPr>
        </p:nvSpPr>
        <p:spPr>
          <a:xfrm>
            <a:off x="731520" y="1066800"/>
            <a:ext cx="13167360" cy="6284596"/>
          </a:xfrm>
        </p:spPr>
        <p:txBody>
          <a:bodyPr>
            <a:normAutofit/>
          </a:bodyPr>
          <a:lstStyle/>
          <a:p>
            <a:r>
              <a:rPr lang="en-US" sz="2200" dirty="0">
                <a:solidFill>
                  <a:srgbClr val="000066"/>
                </a:solidFill>
              </a:rPr>
              <a:t>curious to learn where (</a:t>
            </a:r>
            <a:r>
              <a:rPr lang="en-US" sz="2200" dirty="0" err="1">
                <a:solidFill>
                  <a:srgbClr val="000066"/>
                </a:solidFill>
              </a:rPr>
              <a:t>i'm</a:t>
            </a:r>
            <a:r>
              <a:rPr lang="en-US" sz="2200" dirty="0">
                <a:solidFill>
                  <a:srgbClr val="000066"/>
                </a:solidFill>
              </a:rPr>
              <a:t> assuming not always in the US)raw materials are coming from and the social, political, economic dynamics in which they/suppliers operate.</a:t>
            </a:r>
          </a:p>
          <a:p>
            <a:pPr lvl="1"/>
            <a:r>
              <a:rPr lang="en-US" sz="1600" dirty="0" smtClean="0">
                <a:solidFill>
                  <a:srgbClr val="000066"/>
                </a:solidFill>
              </a:rPr>
              <a:t>Sourcing outside of domestic country, more complicated; foreign suppliers, transparency is new; it’s a challenge</a:t>
            </a:r>
          </a:p>
          <a:p>
            <a:pPr lvl="1"/>
            <a:r>
              <a:rPr lang="en-US" sz="1600" dirty="0" smtClean="0">
                <a:solidFill>
                  <a:srgbClr val="000066"/>
                </a:solidFill>
              </a:rPr>
              <a:t>Where’s the point of advocacy in this work? Trade policies?</a:t>
            </a:r>
          </a:p>
          <a:p>
            <a:pPr lvl="1"/>
            <a:r>
              <a:rPr lang="en-US" sz="1600" dirty="0" err="1" smtClean="0">
                <a:solidFill>
                  <a:srgbClr val="000066"/>
                </a:solidFill>
              </a:rPr>
              <a:t>Mfrs</a:t>
            </a:r>
            <a:r>
              <a:rPr lang="en-US" sz="1600" dirty="0" smtClean="0">
                <a:solidFill>
                  <a:srgbClr val="000066"/>
                </a:solidFill>
              </a:rPr>
              <a:t> trying to be transparent, doing responsible supply chain engagement – visit suppliers for week or more</a:t>
            </a:r>
          </a:p>
          <a:p>
            <a:r>
              <a:rPr lang="en-US" sz="2200" dirty="0">
                <a:solidFill>
                  <a:srgbClr val="000066"/>
                </a:solidFill>
              </a:rPr>
              <a:t>It would be interesting to discuss the issue of an "expiration date" on disclosures.  Material selection changes over time, and the disclosure will change accordingly.  How often should disclosures be updated? HPDs, for example, have a 3 year shelf life.</a:t>
            </a:r>
          </a:p>
          <a:p>
            <a:pPr lvl="1"/>
            <a:r>
              <a:rPr lang="en-US" sz="1600" dirty="0" smtClean="0">
                <a:solidFill>
                  <a:srgbClr val="000066"/>
                </a:solidFill>
              </a:rPr>
              <a:t>3 </a:t>
            </a:r>
            <a:r>
              <a:rPr lang="en-US" sz="1600" dirty="0" err="1" smtClean="0">
                <a:solidFill>
                  <a:srgbClr val="000066"/>
                </a:solidFill>
              </a:rPr>
              <a:t>yrs</a:t>
            </a:r>
            <a:r>
              <a:rPr lang="en-US" sz="1600" dirty="0" smtClean="0">
                <a:solidFill>
                  <a:srgbClr val="000066"/>
                </a:solidFill>
              </a:rPr>
              <a:t> reasonable as long as </a:t>
            </a:r>
            <a:r>
              <a:rPr lang="en-US" sz="1600" dirty="0" err="1" smtClean="0">
                <a:solidFill>
                  <a:srgbClr val="000066"/>
                </a:solidFill>
              </a:rPr>
              <a:t>mfr</a:t>
            </a:r>
            <a:r>
              <a:rPr lang="en-US" sz="1600" dirty="0" smtClean="0">
                <a:solidFill>
                  <a:srgbClr val="000066"/>
                </a:solidFill>
              </a:rPr>
              <a:t> keeping track of material changes and updating the changes; new screw, not worth updating</a:t>
            </a:r>
          </a:p>
          <a:p>
            <a:pPr lvl="1"/>
            <a:r>
              <a:rPr lang="en-US" sz="1600" dirty="0" smtClean="0">
                <a:solidFill>
                  <a:srgbClr val="000066"/>
                </a:solidFill>
              </a:rPr>
              <a:t>Children safe products can be 1 year, 1 time reporting; need </a:t>
            </a:r>
          </a:p>
          <a:p>
            <a:r>
              <a:rPr lang="en-US" sz="2200" dirty="0" smtClean="0">
                <a:solidFill>
                  <a:srgbClr val="000066"/>
                </a:solidFill>
              </a:rPr>
              <a:t>have </a:t>
            </a:r>
            <a:r>
              <a:rPr lang="en-US" sz="2200" dirty="0">
                <a:solidFill>
                  <a:srgbClr val="000066"/>
                </a:solidFill>
              </a:rPr>
              <a:t>you found any appetite from trade associations to engage on the topic of developing these database </a:t>
            </a:r>
            <a:r>
              <a:rPr lang="en-US" sz="2200" dirty="0" err="1">
                <a:solidFill>
                  <a:srgbClr val="000066"/>
                </a:solidFill>
              </a:rPr>
              <a:t>infrastractures</a:t>
            </a:r>
            <a:r>
              <a:rPr lang="en-US" sz="2200" dirty="0" smtClean="0">
                <a:solidFill>
                  <a:srgbClr val="000066"/>
                </a:solidFill>
              </a:rPr>
              <a:t>?</a:t>
            </a:r>
          </a:p>
          <a:p>
            <a:pPr lvl="1"/>
            <a:r>
              <a:rPr lang="en-US" sz="1600" dirty="0" smtClean="0">
                <a:solidFill>
                  <a:srgbClr val="000066"/>
                </a:solidFill>
              </a:rPr>
              <a:t>Unsure. Opportunity to have those discussions. Need to do this</a:t>
            </a:r>
          </a:p>
          <a:p>
            <a:pPr lvl="1"/>
            <a:r>
              <a:rPr lang="en-US" sz="1600" dirty="0" smtClean="0">
                <a:solidFill>
                  <a:srgbClr val="000066"/>
                </a:solidFill>
              </a:rPr>
              <a:t>BIFMA had a project to create a joint database</a:t>
            </a:r>
          </a:p>
          <a:p>
            <a:pPr lvl="1"/>
            <a:r>
              <a:rPr lang="en-US" sz="1600" dirty="0" smtClean="0">
                <a:solidFill>
                  <a:srgbClr val="000066"/>
                </a:solidFill>
              </a:rPr>
              <a:t>Mercury: some trade associations have been very effective and cooperative; and others were not</a:t>
            </a:r>
          </a:p>
          <a:p>
            <a:r>
              <a:rPr lang="en-US" sz="2200" dirty="0" smtClean="0">
                <a:solidFill>
                  <a:srgbClr val="000066"/>
                </a:solidFill>
              </a:rPr>
              <a:t>Screws, etc., always important to know what’s in the little things because of lifecycle concerns, both upstream and downstream</a:t>
            </a:r>
            <a:endParaRPr lang="en-US" sz="2200" dirty="0">
              <a:solidFill>
                <a:srgbClr val="000066"/>
              </a:solidFill>
            </a:endParaRPr>
          </a:p>
          <a:p>
            <a:endParaRPr lang="en-US" sz="22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44</a:t>
            </a:fld>
            <a:endParaRPr lang="en-US"/>
          </a:p>
        </p:txBody>
      </p:sp>
      <p:sp>
        <p:nvSpPr>
          <p:cNvPr id="5" name="TextBox 4"/>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11:40-11:50</a:t>
            </a:r>
            <a:endParaRPr lang="en-US" i="1" dirty="0"/>
          </a:p>
        </p:txBody>
      </p:sp>
    </p:spTree>
    <p:extLst>
      <p:ext uri="{BB962C8B-B14F-4D97-AF65-F5344CB8AC3E}">
        <p14:creationId xmlns:p14="http://schemas.microsoft.com/office/powerpoint/2010/main" val="3527907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13434"/>
          </a:xfrm>
        </p:spPr>
        <p:txBody>
          <a:bodyPr>
            <a:noAutofit/>
          </a:bodyPr>
          <a:lstStyle/>
          <a:p>
            <a:r>
              <a:rPr lang="en-US" sz="4800" dirty="0" smtClean="0">
                <a:solidFill>
                  <a:srgbClr val="000066"/>
                </a:solidFill>
              </a:rPr>
              <a:t>Panel Discussion </a:t>
            </a:r>
            <a:r>
              <a:rPr lang="en-US" sz="4800" dirty="0">
                <a:solidFill>
                  <a:srgbClr val="000066"/>
                </a:solidFill>
              </a:rPr>
              <a:t>(continued)</a:t>
            </a:r>
          </a:p>
        </p:txBody>
      </p:sp>
      <p:sp>
        <p:nvSpPr>
          <p:cNvPr id="3" name="Content Placeholder 2"/>
          <p:cNvSpPr>
            <a:spLocks noGrp="1"/>
          </p:cNvSpPr>
          <p:nvPr>
            <p:ph idx="1"/>
          </p:nvPr>
        </p:nvSpPr>
        <p:spPr>
          <a:xfrm>
            <a:off x="731520" y="1066800"/>
            <a:ext cx="13167360" cy="6284596"/>
          </a:xfrm>
        </p:spPr>
        <p:txBody>
          <a:bodyPr>
            <a:normAutofit/>
          </a:bodyPr>
          <a:lstStyle/>
          <a:p>
            <a:r>
              <a:rPr lang="en-US" sz="2200" dirty="0">
                <a:solidFill>
                  <a:srgbClr val="000066"/>
                </a:solidFill>
              </a:rPr>
              <a:t>curious to learn where (</a:t>
            </a:r>
            <a:r>
              <a:rPr lang="en-US" sz="2200" dirty="0" err="1">
                <a:solidFill>
                  <a:srgbClr val="000066"/>
                </a:solidFill>
              </a:rPr>
              <a:t>i'm</a:t>
            </a:r>
            <a:r>
              <a:rPr lang="en-US" sz="2200" dirty="0">
                <a:solidFill>
                  <a:srgbClr val="000066"/>
                </a:solidFill>
              </a:rPr>
              <a:t> assuming not always in the US)raw materials are coming from and the social, political, economic dynamics in which they/suppliers operate.</a:t>
            </a:r>
          </a:p>
          <a:p>
            <a:pPr lvl="1"/>
            <a:r>
              <a:rPr lang="en-US" sz="1600" dirty="0" smtClean="0">
                <a:solidFill>
                  <a:srgbClr val="000066"/>
                </a:solidFill>
              </a:rPr>
              <a:t>Sourcing outside of domestic country, more complicated</a:t>
            </a:r>
            <a:endParaRPr lang="en-US" sz="16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45</a:t>
            </a:fld>
            <a:endParaRPr lang="en-US"/>
          </a:p>
        </p:txBody>
      </p:sp>
      <p:sp>
        <p:nvSpPr>
          <p:cNvPr id="5" name="TextBox 4"/>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11:40-11:50</a:t>
            </a:r>
            <a:endParaRPr lang="en-US" i="1" dirty="0"/>
          </a:p>
        </p:txBody>
      </p:sp>
    </p:spTree>
    <p:extLst>
      <p:ext uri="{BB962C8B-B14F-4D97-AF65-F5344CB8AC3E}">
        <p14:creationId xmlns:p14="http://schemas.microsoft.com/office/powerpoint/2010/main" val="2725709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66"/>
                </a:solidFill>
              </a:rPr>
              <a:t>Small Groups</a:t>
            </a:r>
            <a:endParaRPr lang="en-US" dirty="0">
              <a:solidFill>
                <a:srgbClr val="000066"/>
              </a:solidFill>
            </a:endParaRPr>
          </a:p>
        </p:txBody>
      </p:sp>
      <p:sp>
        <p:nvSpPr>
          <p:cNvPr id="3" name="Content Placeholder 2"/>
          <p:cNvSpPr>
            <a:spLocks noGrp="1"/>
          </p:cNvSpPr>
          <p:nvPr>
            <p:ph idx="1"/>
          </p:nvPr>
        </p:nvSpPr>
        <p:spPr/>
        <p:txBody>
          <a:bodyPr>
            <a:normAutofit fontScale="77500" lnSpcReduction="20000"/>
          </a:bodyPr>
          <a:lstStyle/>
          <a:p>
            <a:r>
              <a:rPr lang="en-US" dirty="0" smtClean="0">
                <a:solidFill>
                  <a:srgbClr val="000066"/>
                </a:solidFill>
              </a:rPr>
              <a:t>Need </a:t>
            </a:r>
          </a:p>
          <a:p>
            <a:pPr lvl="1"/>
            <a:r>
              <a:rPr lang="en-US" dirty="0" smtClean="0">
                <a:solidFill>
                  <a:srgbClr val="000066"/>
                </a:solidFill>
              </a:rPr>
              <a:t>Report back</a:t>
            </a:r>
          </a:p>
          <a:p>
            <a:pPr lvl="1"/>
            <a:r>
              <a:rPr lang="en-US" dirty="0" smtClean="0">
                <a:solidFill>
                  <a:srgbClr val="000066"/>
                </a:solidFill>
              </a:rPr>
              <a:t>Note taker</a:t>
            </a:r>
            <a:r>
              <a:rPr lang="en-US" dirty="0" smtClean="0">
                <a:solidFill>
                  <a:srgbClr val="000066"/>
                </a:solidFill>
              </a:rPr>
              <a:t>: </a:t>
            </a:r>
            <a:r>
              <a:rPr lang="en-US" u="sng" dirty="0" smtClean="0">
                <a:solidFill>
                  <a:srgbClr val="000066"/>
                </a:solidFill>
                <a:hlinkClick r:id="rId2"/>
              </a:rPr>
              <a:t>https</a:t>
            </a:r>
            <a:r>
              <a:rPr lang="en-US" u="sng" dirty="0">
                <a:solidFill>
                  <a:srgbClr val="000066"/>
                </a:solidFill>
                <a:hlinkClick r:id="rId2"/>
              </a:rPr>
              <a:t>://docs.google.com/document/d/1eGBWnKMCFk5rYqN-Ge6oiA7FzqyGZCUQKjEOoKicEC0/edit?usp=sharing</a:t>
            </a:r>
            <a:r>
              <a:rPr lang="en-US" u="sng" dirty="0">
                <a:solidFill>
                  <a:srgbClr val="000066"/>
                </a:solidFill>
              </a:rPr>
              <a:t> </a:t>
            </a:r>
            <a:endParaRPr lang="en-US" dirty="0">
              <a:solidFill>
                <a:srgbClr val="000066"/>
              </a:solidFill>
            </a:endParaRPr>
          </a:p>
          <a:p>
            <a:r>
              <a:rPr lang="en-US" dirty="0" smtClean="0">
                <a:solidFill>
                  <a:srgbClr val="000066"/>
                </a:solidFill>
              </a:rPr>
              <a:t>Questions</a:t>
            </a:r>
          </a:p>
          <a:p>
            <a:pPr lvl="1" fontAlgn="base"/>
            <a:r>
              <a:rPr lang="en-US" dirty="0">
                <a:solidFill>
                  <a:srgbClr val="000066"/>
                </a:solidFill>
              </a:rPr>
              <a:t>Quick introductions: Name, organization, and where are you calling in from?</a:t>
            </a:r>
          </a:p>
          <a:p>
            <a:pPr lvl="1" fontAlgn="base"/>
            <a:r>
              <a:rPr lang="en-US" dirty="0">
                <a:solidFill>
                  <a:srgbClr val="000066"/>
                </a:solidFill>
              </a:rPr>
              <a:t>What are your challenges in chemical ingredient disclosure?</a:t>
            </a:r>
          </a:p>
          <a:p>
            <a:pPr lvl="1" fontAlgn="base"/>
            <a:r>
              <a:rPr lang="en-US" dirty="0">
                <a:solidFill>
                  <a:srgbClr val="000066"/>
                </a:solidFill>
              </a:rPr>
              <a:t>How are you trying to solve them?</a:t>
            </a:r>
          </a:p>
          <a:p>
            <a:pPr lvl="1" fontAlgn="base"/>
            <a:r>
              <a:rPr lang="en-US" dirty="0">
                <a:solidFill>
                  <a:srgbClr val="000066"/>
                </a:solidFill>
              </a:rPr>
              <a:t>What role(s) could BizNGO play in helping to solve them?</a:t>
            </a:r>
          </a:p>
          <a:p>
            <a:endParaRPr lang="en-US"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46</a:t>
            </a:fld>
            <a:endParaRPr lang="en-US"/>
          </a:p>
        </p:txBody>
      </p:sp>
      <p:sp>
        <p:nvSpPr>
          <p:cNvPr id="5" name="TextBox 4"/>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11:55-12:20</a:t>
            </a:r>
            <a:endParaRPr lang="en-US" i="1" dirty="0"/>
          </a:p>
        </p:txBody>
      </p:sp>
    </p:spTree>
    <p:extLst>
      <p:ext uri="{BB962C8B-B14F-4D97-AF65-F5344CB8AC3E}">
        <p14:creationId xmlns:p14="http://schemas.microsoft.com/office/powerpoint/2010/main" val="3282682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66"/>
                </a:solidFill>
              </a:rPr>
              <a:t>Break!</a:t>
            </a:r>
            <a:endParaRPr lang="en-US" b="1" dirty="0">
              <a:solidFill>
                <a:srgbClr val="000066"/>
              </a:solidFill>
            </a:endParaRPr>
          </a:p>
        </p:txBody>
      </p:sp>
      <p:sp>
        <p:nvSpPr>
          <p:cNvPr id="3" name="Content Placeholder 2"/>
          <p:cNvSpPr>
            <a:spLocks noGrp="1"/>
          </p:cNvSpPr>
          <p:nvPr>
            <p:ph idx="1"/>
          </p:nvPr>
        </p:nvSpPr>
        <p:spPr>
          <a:xfrm>
            <a:off x="731520" y="2209800"/>
            <a:ext cx="13167360" cy="5141596"/>
          </a:xfrm>
        </p:spPr>
        <p:txBody>
          <a:bodyPr/>
          <a:lstStyle/>
          <a:p>
            <a:pPr marL="0" indent="0" algn="ctr">
              <a:buNone/>
            </a:pPr>
            <a:r>
              <a:rPr lang="en-US" b="1" i="1" dirty="0" smtClean="0">
                <a:solidFill>
                  <a:srgbClr val="000066"/>
                </a:solidFill>
              </a:rPr>
              <a:t>12:45 EST time to return</a:t>
            </a:r>
            <a:endParaRPr lang="en-US" b="1" i="1"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47</a:t>
            </a:fld>
            <a:endParaRPr lang="en-US"/>
          </a:p>
        </p:txBody>
      </p:sp>
    </p:spTree>
    <p:extLst>
      <p:ext uri="{BB962C8B-B14F-4D97-AF65-F5344CB8AC3E}">
        <p14:creationId xmlns:p14="http://schemas.microsoft.com/office/powerpoint/2010/main" val="25864843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3353C06-1C34-4ACF-8E76-5F1B1ED06260}" type="slidenum">
              <a:rPr lang="en-US" smtClean="0"/>
              <a:t>48</a:t>
            </a:fld>
            <a:endParaRPr lang="en-US"/>
          </a:p>
        </p:txBody>
      </p:sp>
    </p:spTree>
    <p:extLst>
      <p:ext uri="{BB962C8B-B14F-4D97-AF65-F5344CB8AC3E}">
        <p14:creationId xmlns:p14="http://schemas.microsoft.com/office/powerpoint/2010/main" val="192546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366" y="-267836"/>
            <a:ext cx="14859000" cy="9869036"/>
          </a:xfrm>
          <a:prstGeom prst="rect">
            <a:avLst/>
          </a:prstGeom>
        </p:spPr>
      </p:pic>
      <p:sp>
        <p:nvSpPr>
          <p:cNvPr id="2" name="Title 1"/>
          <p:cNvSpPr>
            <a:spLocks noGrp="1"/>
          </p:cNvSpPr>
          <p:nvPr>
            <p:ph type="ctrTitle"/>
          </p:nvPr>
        </p:nvSpPr>
        <p:spPr>
          <a:xfrm>
            <a:off x="2514600" y="1150972"/>
            <a:ext cx="9601200" cy="2582828"/>
          </a:xfrm>
          <a:solidFill>
            <a:schemeClr val="bg1">
              <a:alpha val="51000"/>
            </a:schemeClr>
          </a:solidFill>
        </p:spPr>
        <p:txBody>
          <a:bodyPr>
            <a:noAutofit/>
          </a:bodyPr>
          <a:lstStyle/>
          <a:p>
            <a:r>
              <a:rPr lang="en-US" sz="7000" b="1" dirty="0">
                <a:solidFill>
                  <a:srgbClr val="002060"/>
                </a:solidFill>
              </a:rPr>
              <a:t>BizNGO 2020 </a:t>
            </a:r>
            <a:br>
              <a:rPr lang="en-US" sz="7000" b="1" dirty="0">
                <a:solidFill>
                  <a:srgbClr val="002060"/>
                </a:solidFill>
              </a:rPr>
            </a:br>
            <a:r>
              <a:rPr lang="en-US" sz="7000" b="1" dirty="0">
                <a:solidFill>
                  <a:srgbClr val="002060"/>
                </a:solidFill>
              </a:rPr>
              <a:t>15</a:t>
            </a:r>
            <a:r>
              <a:rPr lang="en-US" sz="7000" b="1" baseline="30000" dirty="0">
                <a:solidFill>
                  <a:srgbClr val="002060"/>
                </a:solidFill>
              </a:rPr>
              <a:t>th</a:t>
            </a:r>
            <a:r>
              <a:rPr lang="en-US" sz="7000" b="1" dirty="0">
                <a:solidFill>
                  <a:srgbClr val="002060"/>
                </a:solidFill>
              </a:rPr>
              <a:t> Annual Meeting</a:t>
            </a:r>
          </a:p>
        </p:txBody>
      </p:sp>
      <p:sp>
        <p:nvSpPr>
          <p:cNvPr id="3" name="Subtitle 2"/>
          <p:cNvSpPr>
            <a:spLocks noGrp="1"/>
          </p:cNvSpPr>
          <p:nvPr>
            <p:ph type="subTitle" idx="1"/>
          </p:nvPr>
        </p:nvSpPr>
        <p:spPr>
          <a:xfrm>
            <a:off x="6629400" y="6172200"/>
            <a:ext cx="7467600" cy="1828800"/>
          </a:xfrm>
        </p:spPr>
        <p:txBody>
          <a:bodyPr>
            <a:normAutofit fontScale="92500" lnSpcReduction="20000"/>
          </a:bodyPr>
          <a:lstStyle/>
          <a:p>
            <a:pPr algn="r"/>
            <a:r>
              <a:rPr lang="en-US" b="1" i="1" dirty="0" smtClean="0">
                <a:solidFill>
                  <a:schemeClr val="bg2">
                    <a:lumMod val="75000"/>
                  </a:schemeClr>
                </a:solidFill>
              </a:rPr>
              <a:t>It looks a little different this year but we’re so happy to have you!</a:t>
            </a:r>
            <a:endParaRPr lang="en-US" b="1" i="1" dirty="0">
              <a:solidFill>
                <a:schemeClr val="bg2">
                  <a:lumMod val="75000"/>
                </a:schemeClr>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6425"/>
          <a:stretch/>
        </p:blipFill>
        <p:spPr>
          <a:xfrm>
            <a:off x="196321" y="874987"/>
            <a:ext cx="3232681" cy="29744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55" y="6934200"/>
            <a:ext cx="3297246" cy="79663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6425"/>
          <a:stretch/>
        </p:blipFill>
        <p:spPr>
          <a:xfrm>
            <a:off x="11125201" y="874987"/>
            <a:ext cx="3232681" cy="2974428"/>
          </a:xfrm>
          <a:prstGeom prst="rect">
            <a:avLst/>
          </a:prstGeom>
        </p:spPr>
      </p:pic>
      <p:sp>
        <p:nvSpPr>
          <p:cNvPr id="8" name="Slide Number Placeholder 7"/>
          <p:cNvSpPr>
            <a:spLocks noGrp="1"/>
          </p:cNvSpPr>
          <p:nvPr>
            <p:ph type="sldNum" sz="quarter" idx="12"/>
          </p:nvPr>
        </p:nvSpPr>
        <p:spPr/>
        <p:txBody>
          <a:bodyPr/>
          <a:lstStyle/>
          <a:p>
            <a:fld id="{B3353C06-1C34-4ACF-8E76-5F1B1ED06260}" type="slidenum">
              <a:rPr lang="en-US" smtClean="0"/>
              <a:t>49</a:t>
            </a:fld>
            <a:endParaRPr lang="en-US"/>
          </a:p>
        </p:txBody>
      </p:sp>
    </p:spTree>
    <p:extLst>
      <p:ext uri="{BB962C8B-B14F-4D97-AF65-F5344CB8AC3E}">
        <p14:creationId xmlns:p14="http://schemas.microsoft.com/office/powerpoint/2010/main" val="248337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118234"/>
          </a:xfrm>
        </p:spPr>
        <p:txBody>
          <a:bodyPr>
            <a:normAutofit/>
          </a:bodyPr>
          <a:lstStyle/>
          <a:p>
            <a:r>
              <a:rPr lang="en-US" dirty="0" smtClean="0">
                <a:solidFill>
                  <a:srgbClr val="000066"/>
                </a:solidFill>
              </a:rPr>
              <a:t>Chatham House Rule </a:t>
            </a:r>
            <a:endParaRPr lang="en-US" dirty="0">
              <a:solidFill>
                <a:srgbClr val="000066"/>
              </a:solidFill>
            </a:endParaRPr>
          </a:p>
        </p:txBody>
      </p:sp>
      <p:sp>
        <p:nvSpPr>
          <p:cNvPr id="3" name="Content Placeholder 2"/>
          <p:cNvSpPr>
            <a:spLocks noGrp="1"/>
          </p:cNvSpPr>
          <p:nvPr>
            <p:ph idx="1"/>
          </p:nvPr>
        </p:nvSpPr>
        <p:spPr>
          <a:xfrm>
            <a:off x="7620000" y="1752600"/>
            <a:ext cx="6050280" cy="5431156"/>
          </a:xfrm>
        </p:spPr>
        <p:txBody>
          <a:bodyPr>
            <a:normAutofit/>
          </a:bodyPr>
          <a:lstStyle/>
          <a:p>
            <a:pPr marL="0" indent="0">
              <a:buNone/>
            </a:pPr>
            <a:r>
              <a:rPr lang="en-US" sz="3600" dirty="0">
                <a:solidFill>
                  <a:srgbClr val="000066"/>
                </a:solidFill>
              </a:rPr>
              <a:t>Participants are free to use the information received, but neither the identity nor the affiliation of the speaker(s), nor that of any other participant, may be revealed;   unless approved by the participant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6858000" cy="45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B3353C06-1C34-4ACF-8E76-5F1B1ED06260}" type="slidenum">
              <a:rPr lang="en-US" smtClean="0"/>
              <a:t>5</a:t>
            </a:fld>
            <a:endParaRPr lang="en-US"/>
          </a:p>
        </p:txBody>
      </p:sp>
    </p:spTree>
    <p:extLst>
      <p:ext uri="{BB962C8B-B14F-4D97-AF65-F5344CB8AC3E}">
        <p14:creationId xmlns:p14="http://schemas.microsoft.com/office/powerpoint/2010/main" val="14435928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28600"/>
            <a:ext cx="13167360" cy="1371600"/>
          </a:xfrm>
        </p:spPr>
        <p:txBody>
          <a:bodyPr>
            <a:normAutofit/>
          </a:bodyPr>
          <a:lstStyle/>
          <a:p>
            <a:r>
              <a:rPr lang="en-US" sz="4800" dirty="0" smtClean="0">
                <a:solidFill>
                  <a:srgbClr val="000066"/>
                </a:solidFill>
              </a:rPr>
              <a:t>Chemical Ingredient Disclosure</a:t>
            </a:r>
            <a:endParaRPr lang="en-US" sz="48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50</a:t>
            </a:fld>
            <a:endParaRPr lang="en-US"/>
          </a:p>
        </p:txBody>
      </p:sp>
      <p:sp>
        <p:nvSpPr>
          <p:cNvPr id="5" name="Content Placeholder 2"/>
          <p:cNvSpPr txBox="1">
            <a:spLocks/>
          </p:cNvSpPr>
          <p:nvPr/>
        </p:nvSpPr>
        <p:spPr>
          <a:xfrm>
            <a:off x="1143000" y="1600200"/>
            <a:ext cx="12649200" cy="5334000"/>
          </a:xfrm>
          <a:prstGeom prst="rect">
            <a:avLst/>
          </a:prstGeom>
        </p:spPr>
        <p:txBody>
          <a:bodyPr vert="horz" lIns="130543" tIns="65273" rIns="130543" bIns="65273" rtlCol="0">
            <a:normAutofit fontScale="92500" lnSpcReduction="20000"/>
          </a:bodyPr>
          <a:lstStyle>
            <a:lvl1pPr marL="489566" indent="-489566" algn="l" defTabSz="1305505" rtl="0" eaLnBrk="1" latinLnBrk="0" hangingPunct="1">
              <a:spcBef>
                <a:spcPct val="20000"/>
              </a:spcBef>
              <a:buFont typeface="Arial" panose="020B0604020202020204" pitchFamily="34" charset="0"/>
              <a:buChar char="•"/>
              <a:defRPr sz="4600" kern="1200">
                <a:solidFill>
                  <a:schemeClr val="tx1"/>
                </a:solidFill>
                <a:latin typeface="Corbel" panose="020B0503020204020204" pitchFamily="34" charset="0"/>
                <a:ea typeface="+mn-ea"/>
                <a:cs typeface="+mn-cs"/>
              </a:defRPr>
            </a:lvl1pPr>
            <a:lvl2pPr marL="1060723" indent="-407974" algn="l" defTabSz="1305505" rtl="0" eaLnBrk="1" latinLnBrk="0" hangingPunct="1">
              <a:spcBef>
                <a:spcPct val="20000"/>
              </a:spcBef>
              <a:buFont typeface="Arial" panose="020B0604020202020204" pitchFamily="34" charset="0"/>
              <a:buChar char="–"/>
              <a:defRPr sz="4000" kern="1200">
                <a:solidFill>
                  <a:schemeClr val="tx1"/>
                </a:solidFill>
                <a:latin typeface="Corbel" panose="020B0503020204020204" pitchFamily="34" charset="0"/>
                <a:ea typeface="+mn-ea"/>
                <a:cs typeface="+mn-cs"/>
              </a:defRPr>
            </a:lvl2pPr>
            <a:lvl3pPr marL="1631880" indent="-326372" algn="l" defTabSz="1305505" rtl="0" eaLnBrk="1" latinLnBrk="0" hangingPunct="1">
              <a:spcBef>
                <a:spcPct val="20000"/>
              </a:spcBef>
              <a:buFont typeface="Arial" panose="020B0604020202020204" pitchFamily="34" charset="0"/>
              <a:buChar char="•"/>
              <a:defRPr sz="3400" kern="1200">
                <a:solidFill>
                  <a:schemeClr val="tx1"/>
                </a:solidFill>
                <a:latin typeface="Corbel" panose="020B0503020204020204" pitchFamily="34" charset="0"/>
                <a:ea typeface="+mn-ea"/>
                <a:cs typeface="+mn-cs"/>
              </a:defRPr>
            </a:lvl3pPr>
            <a:lvl4pPr marL="2284629" indent="-326372" algn="l" defTabSz="1305505"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4pPr>
            <a:lvl5pPr marL="2937379" indent="-326372" algn="l" defTabSz="1305505"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5pPr>
            <a:lvl6pPr marL="3590126"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2879"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5632"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48385" indent="-326372" algn="l" defTabSz="130550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marL="0" indent="0">
              <a:buNone/>
            </a:pPr>
            <a:r>
              <a:rPr lang="en-US" sz="2800" u="sng" dirty="0" smtClean="0">
                <a:solidFill>
                  <a:srgbClr val="000066"/>
                </a:solidFill>
              </a:rPr>
              <a:t>2</a:t>
            </a:r>
            <a:r>
              <a:rPr lang="en-US" sz="2800" u="sng" baseline="30000" dirty="0" smtClean="0">
                <a:solidFill>
                  <a:srgbClr val="000066"/>
                </a:solidFill>
              </a:rPr>
              <a:t>nd</a:t>
            </a:r>
            <a:r>
              <a:rPr lang="en-US" sz="2800" u="sng" dirty="0" smtClean="0">
                <a:solidFill>
                  <a:srgbClr val="000066"/>
                </a:solidFill>
              </a:rPr>
              <a:t> half</a:t>
            </a:r>
          </a:p>
          <a:p>
            <a:pPr marL="0" indent="0">
              <a:buNone/>
            </a:pPr>
            <a:r>
              <a:rPr lang="en-US" sz="2800" dirty="0" smtClean="0">
                <a:solidFill>
                  <a:srgbClr val="000066"/>
                </a:solidFill>
              </a:rPr>
              <a:t>12:45   Report backs</a:t>
            </a:r>
          </a:p>
          <a:p>
            <a:pPr marL="0" indent="0">
              <a:buNone/>
            </a:pPr>
            <a:r>
              <a:rPr lang="en-US" sz="2800" dirty="0" smtClean="0">
                <a:solidFill>
                  <a:srgbClr val="000066"/>
                </a:solidFill>
              </a:rPr>
              <a:t>1:00     Breakouts—your choice:</a:t>
            </a:r>
          </a:p>
          <a:p>
            <a:pPr marL="0" indent="0">
              <a:buNone/>
            </a:pPr>
            <a:r>
              <a:rPr lang="en-US" sz="2800" dirty="0">
                <a:solidFill>
                  <a:srgbClr val="000066"/>
                </a:solidFill>
              </a:rPr>
              <a:t>	</a:t>
            </a:r>
            <a:r>
              <a:rPr lang="en-US" sz="2800" dirty="0" smtClean="0">
                <a:solidFill>
                  <a:srgbClr val="000066"/>
                </a:solidFill>
              </a:rPr>
              <a:t>1) Fragrance disclosure </a:t>
            </a:r>
            <a:endParaRPr lang="en-US" sz="2800" dirty="0">
              <a:solidFill>
                <a:srgbClr val="000066"/>
              </a:solidFill>
            </a:endParaRPr>
          </a:p>
          <a:p>
            <a:pPr marL="0" indent="0">
              <a:buNone/>
            </a:pPr>
            <a:r>
              <a:rPr lang="en-US" sz="2800" i="1" dirty="0" smtClean="0">
                <a:solidFill>
                  <a:srgbClr val="000066"/>
                </a:solidFill>
              </a:rPr>
              <a:t>		Facilitated by Tim Greiner, Pure Strategies &amp; </a:t>
            </a:r>
          </a:p>
          <a:p>
            <a:pPr marL="0" indent="0">
              <a:buNone/>
            </a:pPr>
            <a:r>
              <a:rPr lang="en-US" sz="2800" i="1" dirty="0">
                <a:solidFill>
                  <a:srgbClr val="000066"/>
                </a:solidFill>
              </a:rPr>
              <a:t>	</a:t>
            </a:r>
            <a:r>
              <a:rPr lang="en-US" sz="2800" i="1" dirty="0" smtClean="0">
                <a:solidFill>
                  <a:srgbClr val="000066"/>
                </a:solidFill>
              </a:rPr>
              <a:t>	</a:t>
            </a:r>
            <a:r>
              <a:rPr lang="en-US" sz="2800" i="1" dirty="0" smtClean="0">
                <a:solidFill>
                  <a:srgbClr val="000066"/>
                </a:solidFill>
              </a:rPr>
              <a:t>Janet </a:t>
            </a:r>
            <a:r>
              <a:rPr lang="en-US" sz="2800" i="1" dirty="0" err="1" smtClean="0">
                <a:solidFill>
                  <a:srgbClr val="000066"/>
                </a:solidFill>
              </a:rPr>
              <a:t>Nudelman</a:t>
            </a:r>
            <a:r>
              <a:rPr lang="en-US" sz="2800" i="1" dirty="0" smtClean="0">
                <a:solidFill>
                  <a:srgbClr val="000066"/>
                </a:solidFill>
              </a:rPr>
              <a:t>, Breast Cancer Prevention Partners</a:t>
            </a:r>
          </a:p>
          <a:p>
            <a:pPr marL="0" indent="0">
              <a:buNone/>
            </a:pPr>
            <a:r>
              <a:rPr lang="en-US" sz="2800" dirty="0">
                <a:solidFill>
                  <a:srgbClr val="000066"/>
                </a:solidFill>
              </a:rPr>
              <a:t>	</a:t>
            </a:r>
            <a:r>
              <a:rPr lang="en-US" sz="2800" dirty="0" smtClean="0">
                <a:solidFill>
                  <a:srgbClr val="000066"/>
                </a:solidFill>
              </a:rPr>
              <a:t>2) Supply chain disclosure </a:t>
            </a:r>
            <a:endParaRPr lang="en-US" sz="2800" dirty="0">
              <a:solidFill>
                <a:srgbClr val="000066"/>
              </a:solidFill>
            </a:endParaRPr>
          </a:p>
          <a:p>
            <a:pPr marL="0" indent="0">
              <a:buNone/>
            </a:pPr>
            <a:r>
              <a:rPr lang="en-US" sz="2800" i="1" dirty="0" smtClean="0">
                <a:solidFill>
                  <a:srgbClr val="000066"/>
                </a:solidFill>
              </a:rPr>
              <a:t>		Facilitated </a:t>
            </a:r>
            <a:r>
              <a:rPr lang="en-US" sz="2800" i="1" dirty="0">
                <a:solidFill>
                  <a:srgbClr val="000066"/>
                </a:solidFill>
              </a:rPr>
              <a:t>by William </a:t>
            </a:r>
            <a:r>
              <a:rPr lang="en-US" sz="2800" i="1" dirty="0" smtClean="0">
                <a:solidFill>
                  <a:srgbClr val="000066"/>
                </a:solidFill>
              </a:rPr>
              <a:t>Paddock, WAP Sustainability Consulting</a:t>
            </a:r>
            <a:endParaRPr lang="en-US" sz="2800" i="1" dirty="0" smtClean="0">
              <a:solidFill>
                <a:srgbClr val="000066"/>
              </a:solidFill>
            </a:endParaRPr>
          </a:p>
          <a:p>
            <a:pPr marL="0" indent="0">
              <a:buNone/>
            </a:pPr>
            <a:r>
              <a:rPr lang="en-US" sz="2800" dirty="0" smtClean="0">
                <a:solidFill>
                  <a:srgbClr val="000066"/>
                </a:solidFill>
              </a:rPr>
              <a:t>	3) Non-functional constituents/impurities disclosure 	</a:t>
            </a:r>
            <a:endParaRPr lang="en-US" sz="2800" dirty="0" smtClean="0">
              <a:solidFill>
                <a:srgbClr val="000066"/>
              </a:solidFill>
            </a:endParaRPr>
          </a:p>
          <a:p>
            <a:pPr marL="0" indent="0">
              <a:buNone/>
            </a:pPr>
            <a:r>
              <a:rPr lang="en-US" sz="2800" dirty="0" smtClean="0">
                <a:solidFill>
                  <a:srgbClr val="000066"/>
                </a:solidFill>
              </a:rPr>
              <a:t>	</a:t>
            </a:r>
            <a:r>
              <a:rPr lang="en-US" sz="2800" dirty="0">
                <a:solidFill>
                  <a:srgbClr val="000066"/>
                </a:solidFill>
              </a:rPr>
              <a:t>	</a:t>
            </a:r>
            <a:r>
              <a:rPr lang="en-US" sz="2800" i="1" dirty="0" smtClean="0">
                <a:solidFill>
                  <a:srgbClr val="000066"/>
                </a:solidFill>
              </a:rPr>
              <a:t>Facilitated </a:t>
            </a:r>
            <a:r>
              <a:rPr lang="en-US" sz="2800" i="1" dirty="0">
                <a:solidFill>
                  <a:srgbClr val="000066"/>
                </a:solidFill>
              </a:rPr>
              <a:t>by </a:t>
            </a:r>
            <a:r>
              <a:rPr lang="en-US" sz="2800" i="1" dirty="0" smtClean="0">
                <a:solidFill>
                  <a:srgbClr val="000066"/>
                </a:solidFill>
              </a:rPr>
              <a:t>Margaret Whittaker, ToxServices</a:t>
            </a:r>
            <a:endParaRPr lang="en-US" sz="2800" i="1" dirty="0" smtClean="0">
              <a:solidFill>
                <a:srgbClr val="000066"/>
              </a:solidFill>
            </a:endParaRPr>
          </a:p>
          <a:p>
            <a:pPr marL="0" indent="0">
              <a:buNone/>
            </a:pPr>
            <a:r>
              <a:rPr lang="en-US" sz="2800" dirty="0" smtClean="0">
                <a:solidFill>
                  <a:srgbClr val="000066"/>
                </a:solidFill>
              </a:rPr>
              <a:t>1:35     Report backs </a:t>
            </a:r>
          </a:p>
          <a:p>
            <a:pPr marL="0" indent="0">
              <a:buNone/>
            </a:pPr>
            <a:r>
              <a:rPr lang="en-US" sz="2800" dirty="0" smtClean="0">
                <a:solidFill>
                  <a:srgbClr val="000066"/>
                </a:solidFill>
              </a:rPr>
              <a:t>1:50     Q&amp;A</a:t>
            </a:r>
          </a:p>
          <a:p>
            <a:pPr marL="0" indent="0">
              <a:buNone/>
            </a:pPr>
            <a:r>
              <a:rPr lang="en-US" sz="2800" dirty="0" smtClean="0">
                <a:solidFill>
                  <a:srgbClr val="000066"/>
                </a:solidFill>
              </a:rPr>
              <a:t>2:00    Adjourn</a:t>
            </a:r>
          </a:p>
          <a:p>
            <a:pPr marL="0" indent="0">
              <a:buNone/>
            </a:pPr>
            <a:endParaRPr lang="en-US" sz="2800" dirty="0">
              <a:solidFill>
                <a:srgbClr val="000066"/>
              </a:solidFill>
            </a:endParaRPr>
          </a:p>
        </p:txBody>
      </p:sp>
    </p:spTree>
    <p:extLst>
      <p:ext uri="{BB962C8B-B14F-4D97-AF65-F5344CB8AC3E}">
        <p14:creationId xmlns:p14="http://schemas.microsoft.com/office/powerpoint/2010/main" val="18766764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13434"/>
          </a:xfrm>
        </p:spPr>
        <p:txBody>
          <a:bodyPr>
            <a:normAutofit fontScale="90000"/>
          </a:bodyPr>
          <a:lstStyle/>
          <a:p>
            <a:r>
              <a:rPr lang="en-US" sz="4800" dirty="0">
                <a:solidFill>
                  <a:srgbClr val="000066"/>
                </a:solidFill>
              </a:rPr>
              <a:t>Report Backs</a:t>
            </a:r>
          </a:p>
        </p:txBody>
      </p:sp>
      <p:sp>
        <p:nvSpPr>
          <p:cNvPr id="3" name="Content Placeholder 2"/>
          <p:cNvSpPr>
            <a:spLocks noGrp="1"/>
          </p:cNvSpPr>
          <p:nvPr>
            <p:ph idx="1"/>
          </p:nvPr>
        </p:nvSpPr>
        <p:spPr>
          <a:xfrm>
            <a:off x="685800" y="457200"/>
            <a:ext cx="13167360" cy="7010400"/>
          </a:xfrm>
        </p:spPr>
        <p:txBody>
          <a:bodyPr>
            <a:normAutofit fontScale="85000" lnSpcReduction="20000"/>
          </a:bodyPr>
          <a:lstStyle/>
          <a:p>
            <a:pPr marL="0" indent="0">
              <a:buNone/>
            </a:pPr>
            <a:r>
              <a:rPr lang="en-US" sz="2200" dirty="0" smtClean="0">
                <a:solidFill>
                  <a:srgbClr val="000066"/>
                </a:solidFill>
              </a:rPr>
              <a:t>Challenges</a:t>
            </a:r>
          </a:p>
          <a:p>
            <a:r>
              <a:rPr lang="en-US" sz="2200" dirty="0" smtClean="0">
                <a:solidFill>
                  <a:srgbClr val="000066"/>
                </a:solidFill>
              </a:rPr>
              <a:t>Getting info at all</a:t>
            </a:r>
          </a:p>
          <a:p>
            <a:pPr lvl="1"/>
            <a:r>
              <a:rPr lang="en-US" sz="1600" dirty="0" smtClean="0">
                <a:solidFill>
                  <a:srgbClr val="000066"/>
                </a:solidFill>
              </a:rPr>
              <a:t>SDSs don’t have ingredients</a:t>
            </a:r>
          </a:p>
          <a:p>
            <a:r>
              <a:rPr lang="en-US" sz="2200" dirty="0" smtClean="0">
                <a:solidFill>
                  <a:srgbClr val="000066"/>
                </a:solidFill>
              </a:rPr>
              <a:t>Multiple formats</a:t>
            </a:r>
          </a:p>
          <a:p>
            <a:r>
              <a:rPr lang="en-US" sz="2200" dirty="0" smtClean="0">
                <a:solidFill>
                  <a:srgbClr val="000066"/>
                </a:solidFill>
              </a:rPr>
              <a:t>Supply chain / Suppliers not sharing</a:t>
            </a:r>
          </a:p>
          <a:p>
            <a:r>
              <a:rPr lang="en-US" sz="2200" dirty="0" smtClean="0">
                <a:solidFill>
                  <a:srgbClr val="000066"/>
                </a:solidFill>
              </a:rPr>
              <a:t>Brands not asking / requiring</a:t>
            </a:r>
          </a:p>
          <a:p>
            <a:r>
              <a:rPr lang="en-US" sz="2200" dirty="0" smtClean="0">
                <a:solidFill>
                  <a:srgbClr val="000066"/>
                </a:solidFill>
              </a:rPr>
              <a:t>Lack of </a:t>
            </a:r>
            <a:r>
              <a:rPr lang="en-US" sz="2200" dirty="0" err="1" smtClean="0">
                <a:solidFill>
                  <a:srgbClr val="000066"/>
                </a:solidFill>
              </a:rPr>
              <a:t>regs</a:t>
            </a:r>
            <a:r>
              <a:rPr lang="en-US" sz="2200" dirty="0" smtClean="0">
                <a:solidFill>
                  <a:srgbClr val="000066"/>
                </a:solidFill>
              </a:rPr>
              <a:t>/requirements and public accountability</a:t>
            </a:r>
          </a:p>
          <a:p>
            <a:r>
              <a:rPr lang="en-US" sz="2200" dirty="0" smtClean="0">
                <a:solidFill>
                  <a:srgbClr val="000066"/>
                </a:solidFill>
              </a:rPr>
              <a:t>Recycled content</a:t>
            </a:r>
          </a:p>
          <a:p>
            <a:r>
              <a:rPr lang="en-US" sz="2200" dirty="0" smtClean="0">
                <a:solidFill>
                  <a:srgbClr val="000066"/>
                </a:solidFill>
              </a:rPr>
              <a:t>1-size doesn’t fit all, </a:t>
            </a:r>
            <a:r>
              <a:rPr lang="en-US" sz="2200" dirty="0" err="1" smtClean="0">
                <a:solidFill>
                  <a:srgbClr val="000066"/>
                </a:solidFill>
              </a:rPr>
              <a:t>eg</a:t>
            </a:r>
            <a:r>
              <a:rPr lang="en-US" sz="2200" dirty="0" smtClean="0">
                <a:solidFill>
                  <a:srgbClr val="000066"/>
                </a:solidFill>
              </a:rPr>
              <a:t>, differences across sectors &amp; product types</a:t>
            </a:r>
          </a:p>
          <a:p>
            <a:pPr marL="0" indent="0">
              <a:buNone/>
            </a:pPr>
            <a:endParaRPr lang="en-US" sz="2200" dirty="0">
              <a:solidFill>
                <a:srgbClr val="000066"/>
              </a:solidFill>
            </a:endParaRPr>
          </a:p>
          <a:p>
            <a:pPr marL="0" indent="0">
              <a:buNone/>
            </a:pPr>
            <a:r>
              <a:rPr lang="en-US" sz="2200" dirty="0" smtClean="0">
                <a:solidFill>
                  <a:srgbClr val="000066"/>
                </a:solidFill>
              </a:rPr>
              <a:t>Solutions</a:t>
            </a:r>
          </a:p>
          <a:p>
            <a:pPr>
              <a:buFontTx/>
              <a:buChar char="-"/>
            </a:pPr>
            <a:r>
              <a:rPr lang="en-US" sz="2200" dirty="0" smtClean="0">
                <a:solidFill>
                  <a:srgbClr val="000066"/>
                </a:solidFill>
              </a:rPr>
              <a:t>Using EPEAT or GreenScreen BM scores for hazard information; transfer </a:t>
            </a:r>
            <a:r>
              <a:rPr lang="en-US" sz="2200" dirty="0" err="1" smtClean="0">
                <a:solidFill>
                  <a:srgbClr val="000066"/>
                </a:solidFill>
              </a:rPr>
              <a:t>haz</a:t>
            </a:r>
            <a:r>
              <a:rPr lang="en-US" sz="2200" dirty="0" smtClean="0">
                <a:solidFill>
                  <a:srgbClr val="000066"/>
                </a:solidFill>
              </a:rPr>
              <a:t> info without </a:t>
            </a:r>
            <a:r>
              <a:rPr lang="en-US" sz="2200" dirty="0" err="1" smtClean="0">
                <a:solidFill>
                  <a:srgbClr val="000066"/>
                </a:solidFill>
              </a:rPr>
              <a:t>trnasferring</a:t>
            </a:r>
            <a:endParaRPr lang="en-US" sz="2200" dirty="0" smtClean="0">
              <a:solidFill>
                <a:srgbClr val="000066"/>
              </a:solidFill>
            </a:endParaRPr>
          </a:p>
          <a:p>
            <a:pPr>
              <a:buFontTx/>
              <a:buChar char="-"/>
            </a:pPr>
            <a:r>
              <a:rPr lang="en-US" sz="2200" dirty="0" smtClean="0">
                <a:solidFill>
                  <a:srgbClr val="000066"/>
                </a:solidFill>
              </a:rPr>
              <a:t>Supply chains: Blind supply chain; Working with supply chains</a:t>
            </a:r>
          </a:p>
          <a:p>
            <a:pPr>
              <a:buFontTx/>
              <a:buChar char="-"/>
            </a:pPr>
            <a:r>
              <a:rPr lang="en-US" sz="2200" dirty="0" smtClean="0">
                <a:solidFill>
                  <a:srgbClr val="000066"/>
                </a:solidFill>
              </a:rPr>
              <a:t>BizNGO: Standardizing reporting frameworks by sector; advocate for entire sectors; recruiting more cosmetic companies; bring large brands to the table and campaigns within the working group; </a:t>
            </a:r>
          </a:p>
          <a:p>
            <a:pPr lvl="1">
              <a:buFontTx/>
              <a:buChar char="-"/>
            </a:pPr>
            <a:r>
              <a:rPr lang="en-US" sz="1600" dirty="0" smtClean="0">
                <a:solidFill>
                  <a:srgbClr val="000066"/>
                </a:solidFill>
              </a:rPr>
              <a:t>Sector approach</a:t>
            </a:r>
          </a:p>
          <a:p>
            <a:pPr>
              <a:buFontTx/>
              <a:buChar char="-"/>
            </a:pPr>
            <a:r>
              <a:rPr lang="en-US" sz="2200" dirty="0" smtClean="0">
                <a:solidFill>
                  <a:srgbClr val="000066"/>
                </a:solidFill>
              </a:rPr>
              <a:t>EU Green Deal &amp; Chemicals Strategy</a:t>
            </a:r>
          </a:p>
          <a:p>
            <a:pPr lvl="1">
              <a:buFontTx/>
              <a:buChar char="-"/>
            </a:pPr>
            <a:r>
              <a:rPr lang="en-US" sz="1600" dirty="0" smtClean="0">
                <a:solidFill>
                  <a:srgbClr val="000066"/>
                </a:solidFill>
              </a:rPr>
              <a:t>Why no GHS for consumer products in the U.S.?</a:t>
            </a:r>
          </a:p>
          <a:p>
            <a:pPr>
              <a:buFontTx/>
              <a:buChar char="-"/>
            </a:pPr>
            <a:r>
              <a:rPr lang="en-US" sz="2200" dirty="0" smtClean="0">
                <a:solidFill>
                  <a:srgbClr val="000066"/>
                </a:solidFill>
              </a:rPr>
              <a:t>Cleaning products models: CA and NY; more restrictive CBI requirements</a:t>
            </a:r>
          </a:p>
          <a:p>
            <a:pPr lvl="1">
              <a:buFontTx/>
              <a:buChar char="-"/>
            </a:pPr>
            <a:r>
              <a:rPr lang="en-US" sz="1600" dirty="0" smtClean="0">
                <a:solidFill>
                  <a:srgbClr val="000066"/>
                </a:solidFill>
              </a:rPr>
              <a:t>Required to put page on website with all intentionally added products</a:t>
            </a:r>
          </a:p>
          <a:p>
            <a:pPr>
              <a:buFontTx/>
              <a:buChar char="-"/>
            </a:pPr>
            <a:r>
              <a:rPr lang="en-US" sz="2200" dirty="0" smtClean="0">
                <a:solidFill>
                  <a:srgbClr val="000066"/>
                </a:solidFill>
              </a:rPr>
              <a:t>Leverage buying power; big brands / retailers</a:t>
            </a:r>
          </a:p>
          <a:p>
            <a:pPr>
              <a:buFontTx/>
              <a:buChar char="-"/>
            </a:pPr>
            <a:r>
              <a:rPr lang="en-US" sz="2200" dirty="0" smtClean="0">
                <a:solidFill>
                  <a:srgbClr val="000066"/>
                </a:solidFill>
              </a:rPr>
              <a:t>Public </a:t>
            </a:r>
            <a:r>
              <a:rPr lang="en-US" sz="2200" dirty="0" err="1" smtClean="0">
                <a:solidFill>
                  <a:srgbClr val="000066"/>
                </a:solidFill>
              </a:rPr>
              <a:t>accountaility</a:t>
            </a:r>
            <a:r>
              <a:rPr lang="en-US" sz="2200" dirty="0" smtClean="0">
                <a:solidFill>
                  <a:srgbClr val="000066"/>
                </a:solidFill>
              </a:rPr>
              <a:t>: campaigns, scorecards</a:t>
            </a:r>
          </a:p>
          <a:p>
            <a:pPr>
              <a:buFontTx/>
              <a:buChar char="-"/>
            </a:pPr>
            <a:r>
              <a:rPr lang="en-US" sz="2200" dirty="0" err="1" smtClean="0">
                <a:solidFill>
                  <a:srgbClr val="000066"/>
                </a:solidFill>
              </a:rPr>
              <a:t>Regs</a:t>
            </a:r>
            <a:r>
              <a:rPr lang="en-US" sz="2200" dirty="0" smtClean="0">
                <a:solidFill>
                  <a:srgbClr val="000066"/>
                </a:solidFill>
              </a:rPr>
              <a:t> can be a catalyst</a:t>
            </a:r>
          </a:p>
          <a:p>
            <a:pPr>
              <a:buFontTx/>
              <a:buChar char="-"/>
            </a:pPr>
            <a:r>
              <a:rPr lang="en-US" sz="2200" dirty="0" smtClean="0">
                <a:solidFill>
                  <a:srgbClr val="000066"/>
                </a:solidFill>
              </a:rPr>
              <a:t>Defaults on certain chemicals or chemical classes</a:t>
            </a:r>
          </a:p>
          <a:p>
            <a:pPr>
              <a:buFontTx/>
              <a:buChar char="-"/>
            </a:pPr>
            <a:endParaRPr lang="en-US" sz="22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51</a:t>
            </a:fld>
            <a:endParaRPr lang="en-US"/>
          </a:p>
        </p:txBody>
      </p:sp>
      <p:sp>
        <p:nvSpPr>
          <p:cNvPr id="5" name="TextBox 4"/>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12:45-1:00</a:t>
            </a:r>
            <a:endParaRPr lang="en-US" i="1" dirty="0"/>
          </a:p>
        </p:txBody>
      </p:sp>
    </p:spTree>
    <p:extLst>
      <p:ext uri="{BB962C8B-B14F-4D97-AF65-F5344CB8AC3E}">
        <p14:creationId xmlns:p14="http://schemas.microsoft.com/office/powerpoint/2010/main" val="22067692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13434"/>
          </a:xfrm>
        </p:spPr>
        <p:txBody>
          <a:bodyPr>
            <a:normAutofit fontScale="90000"/>
          </a:bodyPr>
          <a:lstStyle/>
          <a:p>
            <a:r>
              <a:rPr lang="en-US" sz="4800" dirty="0">
                <a:solidFill>
                  <a:srgbClr val="000066"/>
                </a:solidFill>
              </a:rPr>
              <a:t>Report Backs (continued)</a:t>
            </a:r>
          </a:p>
        </p:txBody>
      </p:sp>
      <p:sp>
        <p:nvSpPr>
          <p:cNvPr id="3" name="Content Placeholder 2"/>
          <p:cNvSpPr>
            <a:spLocks noGrp="1"/>
          </p:cNvSpPr>
          <p:nvPr>
            <p:ph idx="1"/>
          </p:nvPr>
        </p:nvSpPr>
        <p:spPr>
          <a:xfrm>
            <a:off x="731520" y="1219200"/>
            <a:ext cx="13167360" cy="6132196"/>
          </a:xfrm>
        </p:spPr>
        <p:txBody>
          <a:bodyPr>
            <a:normAutofit fontScale="92500" lnSpcReduction="10000"/>
          </a:bodyPr>
          <a:lstStyle/>
          <a:p>
            <a:pPr marL="0" indent="0">
              <a:buNone/>
            </a:pPr>
            <a:r>
              <a:rPr lang="en-US" sz="2200" dirty="0" smtClean="0">
                <a:solidFill>
                  <a:srgbClr val="000066"/>
                </a:solidFill>
              </a:rPr>
              <a:t>Challenges</a:t>
            </a:r>
          </a:p>
          <a:p>
            <a:r>
              <a:rPr lang="en-US" sz="2200" dirty="0" smtClean="0">
                <a:solidFill>
                  <a:srgbClr val="000066"/>
                </a:solidFill>
              </a:rPr>
              <a:t>Misled by expectation that articles &amp; formulated products should have the same level of disclosure</a:t>
            </a:r>
          </a:p>
          <a:p>
            <a:r>
              <a:rPr lang="en-US" sz="2200" dirty="0" smtClean="0">
                <a:solidFill>
                  <a:srgbClr val="000066"/>
                </a:solidFill>
              </a:rPr>
              <a:t>Don’t pay enough </a:t>
            </a:r>
            <a:r>
              <a:rPr lang="en-US" sz="2200" dirty="0" err="1" smtClean="0">
                <a:solidFill>
                  <a:srgbClr val="000066"/>
                </a:solidFill>
              </a:rPr>
              <a:t>attn</a:t>
            </a:r>
            <a:r>
              <a:rPr lang="en-US" sz="2200" dirty="0" smtClean="0">
                <a:solidFill>
                  <a:srgbClr val="000066"/>
                </a:solidFill>
              </a:rPr>
              <a:t> to implementation; how feasible is it to collect the information</a:t>
            </a:r>
          </a:p>
          <a:p>
            <a:r>
              <a:rPr lang="en-US" sz="2200" dirty="0" smtClean="0">
                <a:solidFill>
                  <a:srgbClr val="000066"/>
                </a:solidFill>
              </a:rPr>
              <a:t>Not readily available </a:t>
            </a:r>
          </a:p>
          <a:p>
            <a:r>
              <a:rPr lang="en-US" sz="2200" dirty="0" smtClean="0">
                <a:solidFill>
                  <a:srgbClr val="000066"/>
                </a:solidFill>
              </a:rPr>
              <a:t>inconsisten</a:t>
            </a:r>
            <a:r>
              <a:rPr lang="en-US" sz="2200" dirty="0" smtClean="0">
                <a:solidFill>
                  <a:srgbClr val="000066"/>
                </a:solidFill>
              </a:rPr>
              <a:t>t info (</a:t>
            </a:r>
            <a:r>
              <a:rPr lang="en-US" sz="2200" dirty="0" err="1" smtClean="0">
                <a:solidFill>
                  <a:srgbClr val="000066"/>
                </a:solidFill>
              </a:rPr>
              <a:t>eg</a:t>
            </a:r>
            <a:r>
              <a:rPr lang="en-US" sz="2200" dirty="0" smtClean="0">
                <a:solidFill>
                  <a:srgbClr val="000066"/>
                </a:solidFill>
              </a:rPr>
              <a:t>, CA + NY cleaning product requirements)</a:t>
            </a:r>
          </a:p>
          <a:p>
            <a:r>
              <a:rPr lang="en-US" sz="2200" dirty="0" smtClean="0">
                <a:solidFill>
                  <a:srgbClr val="000066"/>
                </a:solidFill>
              </a:rPr>
              <a:t>Pay attention to what we need; don’t let perfect be the enemy of the good</a:t>
            </a:r>
          </a:p>
          <a:p>
            <a:r>
              <a:rPr lang="en-US" sz="2200" dirty="0" smtClean="0">
                <a:solidFill>
                  <a:srgbClr val="000066"/>
                </a:solidFill>
              </a:rPr>
              <a:t>Setting priorities and different requirements across the globe</a:t>
            </a:r>
          </a:p>
          <a:p>
            <a:r>
              <a:rPr lang="en-US" sz="2200" dirty="0" smtClean="0">
                <a:solidFill>
                  <a:srgbClr val="000066"/>
                </a:solidFill>
              </a:rPr>
              <a:t>Different purchasers within an org</a:t>
            </a:r>
          </a:p>
          <a:p>
            <a:r>
              <a:rPr lang="en-US" sz="2200" dirty="0" smtClean="0">
                <a:solidFill>
                  <a:srgbClr val="000066"/>
                </a:solidFill>
              </a:rPr>
              <a:t>Fragrances</a:t>
            </a:r>
          </a:p>
          <a:p>
            <a:r>
              <a:rPr lang="en-US" sz="2200" dirty="0" smtClean="0">
                <a:solidFill>
                  <a:srgbClr val="000066"/>
                </a:solidFill>
              </a:rPr>
              <a:t>Sub-suppliers where it gets most difficult</a:t>
            </a:r>
          </a:p>
          <a:p>
            <a:pPr marL="0" indent="0">
              <a:buNone/>
            </a:pPr>
            <a:r>
              <a:rPr lang="en-US" sz="2200" dirty="0" smtClean="0">
                <a:solidFill>
                  <a:srgbClr val="000066"/>
                </a:solidFill>
              </a:rPr>
              <a:t>Solutions</a:t>
            </a:r>
          </a:p>
          <a:p>
            <a:r>
              <a:rPr lang="en-US" sz="2200" dirty="0" smtClean="0">
                <a:solidFill>
                  <a:srgbClr val="000066"/>
                </a:solidFill>
              </a:rPr>
              <a:t>Standardized requirements within sectors</a:t>
            </a:r>
          </a:p>
          <a:p>
            <a:r>
              <a:rPr lang="en-US" sz="2200" dirty="0" smtClean="0">
                <a:solidFill>
                  <a:srgbClr val="000066"/>
                </a:solidFill>
              </a:rPr>
              <a:t>Retailers</a:t>
            </a:r>
          </a:p>
          <a:p>
            <a:r>
              <a:rPr lang="en-US" sz="2200" dirty="0" smtClean="0">
                <a:solidFill>
                  <a:srgbClr val="000066"/>
                </a:solidFill>
              </a:rPr>
              <a:t>3</a:t>
            </a:r>
            <a:r>
              <a:rPr lang="en-US" sz="2200" baseline="30000" dirty="0" smtClean="0">
                <a:solidFill>
                  <a:srgbClr val="000066"/>
                </a:solidFill>
              </a:rPr>
              <a:t>rd</a:t>
            </a:r>
            <a:r>
              <a:rPr lang="en-US" sz="2200" dirty="0" smtClean="0">
                <a:solidFill>
                  <a:srgbClr val="000066"/>
                </a:solidFill>
              </a:rPr>
              <a:t> parties in gathering data</a:t>
            </a:r>
          </a:p>
          <a:p>
            <a:r>
              <a:rPr lang="en-US" sz="2200" dirty="0" smtClean="0">
                <a:solidFill>
                  <a:srgbClr val="000066"/>
                </a:solidFill>
              </a:rPr>
              <a:t>Personal care as starting point; making it useful; chemical and lists of chemicals of concern</a:t>
            </a:r>
          </a:p>
          <a:p>
            <a:r>
              <a:rPr lang="en-US" sz="2200" dirty="0" smtClean="0">
                <a:solidFill>
                  <a:srgbClr val="000066"/>
                </a:solidFill>
              </a:rPr>
              <a:t>Tools for secure disclosure across supply chain; value of disclosure to sub-suppliers</a:t>
            </a:r>
          </a:p>
          <a:p>
            <a:r>
              <a:rPr lang="en-US" sz="2200" dirty="0" smtClean="0">
                <a:solidFill>
                  <a:srgbClr val="000066"/>
                </a:solidFill>
              </a:rPr>
              <a:t>Drivers: brands, retailers, requiring disclosure and why info is needed</a:t>
            </a:r>
          </a:p>
          <a:p>
            <a:r>
              <a:rPr lang="en-US" sz="2200" dirty="0" smtClean="0">
                <a:solidFill>
                  <a:srgbClr val="000066"/>
                </a:solidFill>
              </a:rPr>
              <a:t>Sectors for </a:t>
            </a:r>
            <a:r>
              <a:rPr lang="en-US" sz="2200" dirty="0" err="1" smtClean="0">
                <a:solidFill>
                  <a:srgbClr val="000066"/>
                </a:solidFill>
              </a:rPr>
              <a:t>bizngo</a:t>
            </a:r>
            <a:r>
              <a:rPr lang="en-US" sz="2200" dirty="0" smtClean="0">
                <a:solidFill>
                  <a:srgbClr val="000066"/>
                </a:solidFill>
              </a:rPr>
              <a:t>? Chemical companies; Plastic </a:t>
            </a:r>
            <a:r>
              <a:rPr lang="en-US" sz="2200" dirty="0" err="1" smtClean="0">
                <a:solidFill>
                  <a:srgbClr val="000066"/>
                </a:solidFill>
              </a:rPr>
              <a:t>mfrs</a:t>
            </a:r>
            <a:r>
              <a:rPr lang="en-US" sz="2200" dirty="0" smtClean="0">
                <a:solidFill>
                  <a:srgbClr val="000066"/>
                </a:solidFill>
              </a:rPr>
              <a:t>; Adhesives/coatings; private equity, evaluating risks and data</a:t>
            </a:r>
            <a:endParaRPr lang="en-US" sz="22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52</a:t>
            </a:fld>
            <a:endParaRPr lang="en-US"/>
          </a:p>
        </p:txBody>
      </p:sp>
      <p:sp>
        <p:nvSpPr>
          <p:cNvPr id="6" name="TextBox 5"/>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12:45-1:00</a:t>
            </a:r>
            <a:endParaRPr lang="en-US" i="1" dirty="0"/>
          </a:p>
        </p:txBody>
      </p:sp>
    </p:spTree>
    <p:extLst>
      <p:ext uri="{BB962C8B-B14F-4D97-AF65-F5344CB8AC3E}">
        <p14:creationId xmlns:p14="http://schemas.microsoft.com/office/powerpoint/2010/main" val="3364926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13434"/>
          </a:xfrm>
        </p:spPr>
        <p:txBody>
          <a:bodyPr>
            <a:normAutofit fontScale="90000"/>
          </a:bodyPr>
          <a:lstStyle/>
          <a:p>
            <a:r>
              <a:rPr lang="en-US" sz="4800" dirty="0">
                <a:solidFill>
                  <a:srgbClr val="000066"/>
                </a:solidFill>
              </a:rPr>
              <a:t>Report Backs (continued)</a:t>
            </a:r>
          </a:p>
        </p:txBody>
      </p:sp>
      <p:sp>
        <p:nvSpPr>
          <p:cNvPr id="3" name="Content Placeholder 2"/>
          <p:cNvSpPr>
            <a:spLocks noGrp="1"/>
          </p:cNvSpPr>
          <p:nvPr>
            <p:ph idx="1"/>
          </p:nvPr>
        </p:nvSpPr>
        <p:spPr>
          <a:xfrm>
            <a:off x="731520" y="1219200"/>
            <a:ext cx="13167360" cy="6132196"/>
          </a:xfrm>
        </p:spPr>
        <p:txBody>
          <a:bodyPr>
            <a:normAutofit/>
          </a:bodyPr>
          <a:lstStyle/>
          <a:p>
            <a:endParaRPr lang="en-US" sz="220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53</a:t>
            </a:fld>
            <a:endParaRPr lang="en-US"/>
          </a:p>
        </p:txBody>
      </p:sp>
      <p:sp>
        <p:nvSpPr>
          <p:cNvPr id="6" name="TextBox 5"/>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12:45-1:00</a:t>
            </a:r>
            <a:endParaRPr lang="en-US" i="1" dirty="0"/>
          </a:p>
        </p:txBody>
      </p:sp>
    </p:spTree>
    <p:extLst>
      <p:ext uri="{BB962C8B-B14F-4D97-AF65-F5344CB8AC3E}">
        <p14:creationId xmlns:p14="http://schemas.microsoft.com/office/powerpoint/2010/main" val="2954356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66"/>
                </a:solidFill>
              </a:rPr>
              <a:t>Breakout Sessions</a:t>
            </a:r>
            <a:endParaRPr lang="en-US" dirty="0">
              <a:solidFill>
                <a:srgbClr val="000066"/>
              </a:solidFill>
            </a:endParaRPr>
          </a:p>
        </p:txBody>
      </p:sp>
      <p:sp>
        <p:nvSpPr>
          <p:cNvPr id="3" name="Content Placeholder 2"/>
          <p:cNvSpPr>
            <a:spLocks noGrp="1"/>
          </p:cNvSpPr>
          <p:nvPr>
            <p:ph idx="1"/>
          </p:nvPr>
        </p:nvSpPr>
        <p:spPr/>
        <p:txBody>
          <a:bodyPr/>
          <a:lstStyle/>
          <a:p>
            <a:r>
              <a:rPr lang="en-US" dirty="0" smtClean="0">
                <a:solidFill>
                  <a:srgbClr val="000066"/>
                </a:solidFill>
              </a:rPr>
              <a:t>Fragrance disclosure</a:t>
            </a:r>
          </a:p>
          <a:p>
            <a:r>
              <a:rPr lang="en-US" dirty="0" smtClean="0">
                <a:solidFill>
                  <a:srgbClr val="000066"/>
                </a:solidFill>
              </a:rPr>
              <a:t>Non-functional constituents / </a:t>
            </a:r>
            <a:r>
              <a:rPr lang="en-US" dirty="0" smtClean="0">
                <a:solidFill>
                  <a:srgbClr val="000066"/>
                </a:solidFill>
              </a:rPr>
              <a:t>impurities disclosure</a:t>
            </a:r>
            <a:endParaRPr lang="en-US" dirty="0" smtClean="0">
              <a:solidFill>
                <a:srgbClr val="000066"/>
              </a:solidFill>
            </a:endParaRPr>
          </a:p>
          <a:p>
            <a:r>
              <a:rPr lang="en-US" dirty="0" smtClean="0">
                <a:solidFill>
                  <a:srgbClr val="000066"/>
                </a:solidFill>
              </a:rPr>
              <a:t>Supply chain disclosure</a:t>
            </a:r>
            <a:endParaRPr lang="en-US"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54</a:t>
            </a:fld>
            <a:endParaRPr lang="en-US"/>
          </a:p>
        </p:txBody>
      </p:sp>
      <p:sp>
        <p:nvSpPr>
          <p:cNvPr id="5" name="TextBox 4"/>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1:00-1:35</a:t>
            </a:r>
            <a:endParaRPr lang="en-US" i="1" dirty="0"/>
          </a:p>
        </p:txBody>
      </p:sp>
    </p:spTree>
    <p:extLst>
      <p:ext uri="{BB962C8B-B14F-4D97-AF65-F5344CB8AC3E}">
        <p14:creationId xmlns:p14="http://schemas.microsoft.com/office/powerpoint/2010/main" val="3999247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200" b="1" dirty="0">
                <a:solidFill>
                  <a:srgbClr val="000066"/>
                </a:solidFill>
              </a:rPr>
              <a:t>Non-Functional Constituents (NFCs) / Impurities / </a:t>
            </a:r>
            <a:r>
              <a:rPr lang="en-US" sz="5200" b="1" dirty="0" smtClean="0">
                <a:solidFill>
                  <a:srgbClr val="000066"/>
                </a:solidFill>
              </a:rPr>
              <a:t>Residuals—Questions </a:t>
            </a:r>
            <a:endParaRPr lang="en-US" sz="5200" dirty="0"/>
          </a:p>
        </p:txBody>
      </p:sp>
      <p:sp>
        <p:nvSpPr>
          <p:cNvPr id="4" name="Slide Number Placeholder 3"/>
          <p:cNvSpPr>
            <a:spLocks noGrp="1"/>
          </p:cNvSpPr>
          <p:nvPr>
            <p:ph type="sldNum" sz="quarter" idx="12"/>
          </p:nvPr>
        </p:nvSpPr>
        <p:spPr/>
        <p:txBody>
          <a:bodyPr/>
          <a:lstStyle/>
          <a:p>
            <a:fld id="{B3353C06-1C34-4ACF-8E76-5F1B1ED06260}" type="slidenum">
              <a:rPr lang="en-US" smtClean="0"/>
              <a:t>55</a:t>
            </a:fld>
            <a:endParaRPr lang="en-US"/>
          </a:p>
        </p:txBody>
      </p:sp>
      <p:sp>
        <p:nvSpPr>
          <p:cNvPr id="5" name="Content Placeholder 2"/>
          <p:cNvSpPr txBox="1">
            <a:spLocks/>
          </p:cNvSpPr>
          <p:nvPr/>
        </p:nvSpPr>
        <p:spPr>
          <a:xfrm>
            <a:off x="1447800" y="2187800"/>
            <a:ext cx="12109746" cy="5431156"/>
          </a:xfrm>
          <a:prstGeom prst="rect">
            <a:avLst/>
          </a:prstGeom>
        </p:spPr>
        <p:txBody>
          <a:bodyPr vert="horz" lIns="130543" tIns="65273" rIns="130543" bIns="65273" rtlCol="0">
            <a:normAutofit fontScale="92500" lnSpcReduction="20000"/>
          </a:bodyPr>
          <a:lstStyle>
            <a:lvl1pPr marL="489546" indent="-489546" algn="l" defTabSz="1305452" rtl="0" eaLnBrk="1" latinLnBrk="0" hangingPunct="1">
              <a:spcBef>
                <a:spcPct val="20000"/>
              </a:spcBef>
              <a:buFont typeface="Arial" panose="020B0604020202020204" pitchFamily="34" charset="0"/>
              <a:buChar char="•"/>
              <a:defRPr sz="4600" kern="1200">
                <a:solidFill>
                  <a:schemeClr val="tx1"/>
                </a:solidFill>
                <a:latin typeface="Corbel" panose="020B0503020204020204" pitchFamily="34" charset="0"/>
                <a:ea typeface="+mn-ea"/>
                <a:cs typeface="+mn-cs"/>
              </a:defRPr>
            </a:lvl1pPr>
            <a:lvl2pPr marL="1060680" indent="-407958" algn="l" defTabSz="1305452" rtl="0" eaLnBrk="1" latinLnBrk="0" hangingPunct="1">
              <a:spcBef>
                <a:spcPct val="20000"/>
              </a:spcBef>
              <a:buFont typeface="Arial" panose="020B0604020202020204" pitchFamily="34" charset="0"/>
              <a:buChar char="–"/>
              <a:defRPr sz="4000" kern="1200">
                <a:solidFill>
                  <a:schemeClr val="tx1"/>
                </a:solidFill>
                <a:latin typeface="Corbel" panose="020B0503020204020204" pitchFamily="34" charset="0"/>
                <a:ea typeface="+mn-ea"/>
                <a:cs typeface="+mn-cs"/>
              </a:defRPr>
            </a:lvl2pPr>
            <a:lvl3pPr marL="1631815" indent="-326359" algn="l" defTabSz="1305452" rtl="0" eaLnBrk="1" latinLnBrk="0" hangingPunct="1">
              <a:spcBef>
                <a:spcPct val="20000"/>
              </a:spcBef>
              <a:buFont typeface="Arial" panose="020B0604020202020204" pitchFamily="34" charset="0"/>
              <a:buChar char="•"/>
              <a:defRPr sz="3400" kern="1200">
                <a:solidFill>
                  <a:schemeClr val="tx1"/>
                </a:solidFill>
                <a:latin typeface="Corbel" panose="020B0503020204020204" pitchFamily="34" charset="0"/>
                <a:ea typeface="+mn-ea"/>
                <a:cs typeface="+mn-cs"/>
              </a:defRPr>
            </a:lvl3pPr>
            <a:lvl4pPr marL="2284537" indent="-326359" algn="l" defTabSz="1305452"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4pPr>
            <a:lvl5pPr marL="2937262" indent="-326359" algn="l" defTabSz="1305452" rtl="0" eaLnBrk="1" latinLnBrk="0" hangingPunct="1">
              <a:spcBef>
                <a:spcPct val="20000"/>
              </a:spcBef>
              <a:buFont typeface="Arial" panose="020B0604020202020204" pitchFamily="34" charset="0"/>
              <a:buChar char="»"/>
              <a:defRPr sz="2900" kern="1200">
                <a:solidFill>
                  <a:schemeClr val="tx1"/>
                </a:solidFill>
                <a:latin typeface="Corbel" panose="020B0503020204020204" pitchFamily="34" charset="0"/>
                <a:ea typeface="+mn-ea"/>
                <a:cs typeface="+mn-cs"/>
              </a:defRPr>
            </a:lvl5pPr>
            <a:lvl6pPr marL="3589982" indent="-326359" algn="l" defTabSz="130545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2709" indent="-326359" algn="l" defTabSz="130545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5436" indent="-326359" algn="l" defTabSz="130545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48163" indent="-326359" algn="l" defTabSz="130545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marL="0" indent="0">
              <a:buNone/>
            </a:pPr>
            <a:r>
              <a:rPr lang="en-US" sz="3200" i="1" dirty="0" smtClean="0"/>
              <a:t>Questions:</a:t>
            </a:r>
          </a:p>
          <a:p>
            <a:pPr marL="514350" indent="-514350">
              <a:buFont typeface="+mj-lt"/>
              <a:buAutoNum type="arabicPeriod"/>
            </a:pPr>
            <a:r>
              <a:rPr lang="en-US" sz="3200" i="1" dirty="0" smtClean="0"/>
              <a:t>What are the key challenges (e.g., definition, scope of chemicals of concern, thresholds)?</a:t>
            </a:r>
            <a:endParaRPr lang="en-US" sz="2600" i="1" dirty="0" smtClean="0"/>
          </a:p>
          <a:p>
            <a:pPr marL="514350" indent="-514350">
              <a:buFont typeface="+mj-lt"/>
              <a:buAutoNum type="arabicPeriod"/>
            </a:pPr>
            <a:r>
              <a:rPr lang="en-US" sz="3200" i="1" dirty="0" smtClean="0"/>
              <a:t>Where are the successes? Personal care products, cosmetics</a:t>
            </a:r>
          </a:p>
          <a:p>
            <a:pPr marL="1085484" lvl="1" indent="-514350">
              <a:buFont typeface="+mj-lt"/>
              <a:buAutoNum type="arabicPeriod"/>
            </a:pPr>
            <a:r>
              <a:rPr lang="en-US" sz="2600" i="1" dirty="0" smtClean="0"/>
              <a:t>Mimic those successes in other sectors</a:t>
            </a:r>
          </a:p>
          <a:p>
            <a:pPr marL="514350" indent="-514350">
              <a:buFont typeface="+mj-lt"/>
              <a:buAutoNum type="arabicPeriod"/>
            </a:pPr>
            <a:r>
              <a:rPr lang="en-US" sz="3200" i="1" dirty="0" smtClean="0"/>
              <a:t>Have businesses/NGOs/gov’ts found common ground on definition?</a:t>
            </a:r>
          </a:p>
          <a:p>
            <a:pPr marL="514350" indent="-514350">
              <a:buFont typeface="+mj-lt"/>
              <a:buAutoNum type="arabicPeriod"/>
            </a:pPr>
            <a:r>
              <a:rPr lang="en-US" sz="3200" i="1" dirty="0" smtClean="0"/>
              <a:t>Why is it hard to find common ground on scope &amp; thresholds?</a:t>
            </a:r>
          </a:p>
          <a:p>
            <a:pPr marL="1085484" lvl="1" indent="-514350">
              <a:buFont typeface="+mj-lt"/>
              <a:buAutoNum type="arabicPeriod"/>
            </a:pPr>
            <a:r>
              <a:rPr lang="en-US" sz="2600" i="1" dirty="0" smtClean="0"/>
              <a:t>Thresholds changing, new technology for testing keeps getting better (</a:t>
            </a:r>
            <a:r>
              <a:rPr lang="en-US" sz="2600" i="1" dirty="0" err="1" smtClean="0"/>
              <a:t>eg</a:t>
            </a:r>
            <a:r>
              <a:rPr lang="en-US" sz="2600" i="1" dirty="0" smtClean="0"/>
              <a:t>, lead as impurity of concern in steel)</a:t>
            </a:r>
          </a:p>
          <a:p>
            <a:pPr marL="514350" indent="-514350">
              <a:buFont typeface="+mj-lt"/>
              <a:buAutoNum type="arabicPeriod"/>
            </a:pPr>
            <a:r>
              <a:rPr lang="en-US" sz="3200" i="1" dirty="0" smtClean="0"/>
              <a:t>Where are the conversations happening?</a:t>
            </a:r>
          </a:p>
          <a:p>
            <a:pPr lvl="1"/>
            <a:r>
              <a:rPr lang="en-US" sz="2600" i="1" dirty="0" smtClean="0"/>
              <a:t>Scope and thresholds on the agenda in NY State for cleaning products</a:t>
            </a:r>
          </a:p>
          <a:p>
            <a:pPr lvl="1"/>
            <a:r>
              <a:rPr lang="en-US" sz="2600" i="1" dirty="0" smtClean="0"/>
              <a:t>Health Product Declaration Collaborative (HPDC)</a:t>
            </a:r>
          </a:p>
          <a:p>
            <a:pPr lvl="1"/>
            <a:r>
              <a:rPr lang="en-US" sz="2600" i="1" dirty="0" smtClean="0"/>
              <a:t>Where else?</a:t>
            </a:r>
            <a:endParaRPr lang="en-US" sz="2600" i="1" dirty="0"/>
          </a:p>
        </p:txBody>
      </p:sp>
    </p:spTree>
    <p:extLst>
      <p:ext uri="{BB962C8B-B14F-4D97-AF65-F5344CB8AC3E}">
        <p14:creationId xmlns:p14="http://schemas.microsoft.com/office/powerpoint/2010/main" val="4176255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042034"/>
          </a:xfrm>
        </p:spPr>
        <p:txBody>
          <a:bodyPr>
            <a:normAutofit/>
          </a:bodyPr>
          <a:lstStyle/>
          <a:p>
            <a:r>
              <a:rPr lang="en-US" sz="4800" dirty="0" smtClean="0"/>
              <a:t>Definitions: NFC &amp; Incidental Component</a:t>
            </a:r>
            <a:endParaRPr lang="en-US" sz="4800" dirty="0"/>
          </a:p>
        </p:txBody>
      </p:sp>
      <p:sp>
        <p:nvSpPr>
          <p:cNvPr id="3" name="Content Placeholder 2"/>
          <p:cNvSpPr>
            <a:spLocks noGrp="1"/>
          </p:cNvSpPr>
          <p:nvPr>
            <p:ph idx="1"/>
          </p:nvPr>
        </p:nvSpPr>
        <p:spPr>
          <a:xfrm>
            <a:off x="685800" y="1447800"/>
            <a:ext cx="13167360" cy="5735956"/>
          </a:xfrm>
        </p:spPr>
        <p:txBody>
          <a:bodyPr>
            <a:normAutofit fontScale="47500" lnSpcReduction="20000"/>
          </a:bodyPr>
          <a:lstStyle/>
          <a:p>
            <a:pPr marL="0" indent="0">
              <a:buNone/>
            </a:pPr>
            <a:r>
              <a:rPr lang="en-US" sz="4800" b="1" dirty="0"/>
              <a:t>Nonfunctional </a:t>
            </a:r>
            <a:r>
              <a:rPr lang="en-US" sz="4800" b="1" dirty="0" smtClean="0"/>
              <a:t>constituent</a:t>
            </a:r>
            <a:r>
              <a:rPr lang="en-US" sz="4700" b="1" dirty="0" smtClean="0"/>
              <a:t>:</a:t>
            </a:r>
            <a:r>
              <a:rPr lang="en-US" sz="4700" dirty="0" smtClean="0"/>
              <a:t> </a:t>
            </a:r>
          </a:p>
          <a:p>
            <a:r>
              <a:rPr lang="en-US" sz="4800" dirty="0" smtClean="0"/>
              <a:t>“</a:t>
            </a:r>
            <a:r>
              <a:rPr lang="en-US" sz="4800" dirty="0"/>
              <a:t>is an incidental component of an intentionally added ingredient, a breakdown product of an intentionally added ingredient, or a byproduct of the manufacturing process that has no functional or technical effect on the designated product” </a:t>
            </a:r>
            <a:r>
              <a:rPr lang="en-US" sz="4800" i="1" dirty="0"/>
              <a:t>As defined by CA Cleaning Product Right to Know Act of 2017 (SB 258</a:t>
            </a:r>
            <a:r>
              <a:rPr lang="en-US" sz="4800" i="1" dirty="0" smtClean="0"/>
              <a:t>)</a:t>
            </a:r>
          </a:p>
          <a:p>
            <a:endParaRPr lang="en-US" b="1" dirty="0" smtClean="0"/>
          </a:p>
          <a:p>
            <a:pPr marL="0" indent="0">
              <a:buNone/>
            </a:pPr>
            <a:r>
              <a:rPr lang="en-US" b="1" dirty="0" smtClean="0"/>
              <a:t>Incidental component:</a:t>
            </a:r>
            <a:r>
              <a:rPr lang="en-US" dirty="0" smtClean="0"/>
              <a:t> </a:t>
            </a:r>
            <a:endParaRPr lang="en-US" dirty="0"/>
          </a:p>
          <a:p>
            <a:r>
              <a:rPr lang="en-US" b="1" dirty="0" smtClean="0"/>
              <a:t>a </a:t>
            </a:r>
            <a:r>
              <a:rPr lang="en-US" b="1" dirty="0"/>
              <a:t>chemical which was added during the manufacturing process </a:t>
            </a:r>
            <a:r>
              <a:rPr lang="en-US" dirty="0"/>
              <a:t>at any point in a product, a raw material, or an ingredient’s supply chain, but which has no functional or technical effect in the finished product, including an unreacted </a:t>
            </a:r>
            <a:r>
              <a:rPr lang="en-US" dirty="0" smtClean="0"/>
              <a:t>chemical </a:t>
            </a:r>
            <a:r>
              <a:rPr lang="en-US" sz="4800" dirty="0"/>
              <a:t>[NY State-“nonfunctional byproduct”]</a:t>
            </a:r>
            <a:r>
              <a:rPr lang="en-US" dirty="0" smtClean="0"/>
              <a:t>; </a:t>
            </a:r>
          </a:p>
          <a:p>
            <a:pPr lvl="1"/>
            <a:r>
              <a:rPr lang="en-US" dirty="0" smtClean="0"/>
              <a:t>Knowingly added to the </a:t>
            </a:r>
            <a:r>
              <a:rPr lang="en-US" dirty="0" err="1" smtClean="0"/>
              <a:t>mfg</a:t>
            </a:r>
            <a:r>
              <a:rPr lang="en-US" dirty="0" smtClean="0"/>
              <a:t> process (</a:t>
            </a:r>
            <a:r>
              <a:rPr lang="en-US" dirty="0" err="1" smtClean="0"/>
              <a:t>eg</a:t>
            </a:r>
            <a:r>
              <a:rPr lang="en-US" dirty="0" smtClean="0"/>
              <a:t>, catalysts added to plastic)</a:t>
            </a:r>
            <a:endParaRPr lang="en-US" dirty="0"/>
          </a:p>
          <a:p>
            <a:r>
              <a:rPr lang="en-US" b="1" dirty="0" smtClean="0"/>
              <a:t>a </a:t>
            </a:r>
            <a:r>
              <a:rPr lang="en-US" b="1" dirty="0"/>
              <a:t>chemical present in the environment as a contaminant</a:t>
            </a:r>
            <a:r>
              <a:rPr lang="en-US" dirty="0"/>
              <a:t> which was introduced into a product, a raw material, or a product ingredient at any point in the supply chain for the product, raw material, or ingredient, as a result of the use of an environmental medium, such as a naturally occurring mineral, air, soil, or water, in the manufacturing process</a:t>
            </a:r>
            <a:r>
              <a:rPr lang="en-US" dirty="0" smtClean="0"/>
              <a:t>.</a:t>
            </a:r>
            <a:r>
              <a:rPr lang="en-US" sz="4800" dirty="0"/>
              <a:t> [NY State-“nonfunctional </a:t>
            </a:r>
            <a:r>
              <a:rPr lang="en-US" sz="4800" dirty="0" smtClean="0"/>
              <a:t>contaminant”]</a:t>
            </a:r>
          </a:p>
          <a:p>
            <a:pPr lvl="1"/>
            <a:r>
              <a:rPr lang="en-US" dirty="0" smtClean="0"/>
              <a:t>Impurities in the raw materials (</a:t>
            </a:r>
            <a:r>
              <a:rPr lang="en-US" dirty="0" err="1" smtClean="0"/>
              <a:t>eg</a:t>
            </a:r>
            <a:r>
              <a:rPr lang="en-US" dirty="0" smtClean="0"/>
              <a:t>, lead in steel)</a:t>
            </a:r>
            <a:endParaRPr lang="en-US" dirty="0"/>
          </a:p>
          <a:p>
            <a:endParaRPr lang="en-US" dirty="0"/>
          </a:p>
        </p:txBody>
      </p:sp>
      <p:sp>
        <p:nvSpPr>
          <p:cNvPr id="4" name="Slide Number Placeholder 3"/>
          <p:cNvSpPr>
            <a:spLocks noGrp="1"/>
          </p:cNvSpPr>
          <p:nvPr>
            <p:ph type="sldNum" sz="quarter" idx="12"/>
          </p:nvPr>
        </p:nvSpPr>
        <p:spPr/>
        <p:txBody>
          <a:bodyPr/>
          <a:lstStyle/>
          <a:p>
            <a:fld id="{B3353C06-1C34-4ACF-8E76-5F1B1ED06260}" type="slidenum">
              <a:rPr lang="en-US" smtClean="0"/>
              <a:t>56</a:t>
            </a:fld>
            <a:endParaRPr lang="en-US"/>
          </a:p>
        </p:txBody>
      </p:sp>
    </p:spTree>
    <p:extLst>
      <p:ext uri="{BB962C8B-B14F-4D97-AF65-F5344CB8AC3E}">
        <p14:creationId xmlns:p14="http://schemas.microsoft.com/office/powerpoint/2010/main" val="1215924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HPDC—definitions </a:t>
            </a:r>
            <a:endParaRPr lang="en-US" dirty="0"/>
          </a:p>
        </p:txBody>
      </p:sp>
      <p:sp>
        <p:nvSpPr>
          <p:cNvPr id="3" name="Content Placeholder 2"/>
          <p:cNvSpPr>
            <a:spLocks noGrp="1"/>
          </p:cNvSpPr>
          <p:nvPr>
            <p:ph idx="1"/>
          </p:nvPr>
        </p:nvSpPr>
        <p:spPr/>
        <p:txBody>
          <a:bodyPr>
            <a:normAutofit fontScale="70000" lnSpcReduction="20000"/>
          </a:bodyPr>
          <a:lstStyle/>
          <a:p>
            <a:r>
              <a:rPr lang="en-US" dirty="0"/>
              <a:t>"Impurity: an unintended substance present in a material/mixture as manufactured that was not an intentionally used substance in the production of the material/mixture. It may originate from the starting materials or be the result of secondary or incomplete reactions during the manufacturing process. For example, a chemical substance as supplied in commerce that is 99.0% pure is a mixture of the pure chemical substance and 1.0% impurities."</a:t>
            </a:r>
          </a:p>
          <a:p>
            <a:r>
              <a:rPr lang="en-US" dirty="0"/>
              <a:t>"Residual: an Intentionally Used Substance that may be present in the final material/mixture but which is not intended as a constituent. For example, this may refer to substances included in a manufacturing process to aid processing, as well as inputs to a reaction process such as reagents, catalysts, or monomers."</a:t>
            </a:r>
          </a:p>
        </p:txBody>
      </p:sp>
      <p:sp>
        <p:nvSpPr>
          <p:cNvPr id="4" name="Slide Number Placeholder 3"/>
          <p:cNvSpPr>
            <a:spLocks noGrp="1"/>
          </p:cNvSpPr>
          <p:nvPr>
            <p:ph type="sldNum" sz="quarter" idx="12"/>
          </p:nvPr>
        </p:nvSpPr>
        <p:spPr/>
        <p:txBody>
          <a:bodyPr/>
          <a:lstStyle/>
          <a:p>
            <a:fld id="{B3353C06-1C34-4ACF-8E76-5F1B1ED06260}" type="slidenum">
              <a:rPr lang="en-US" smtClean="0"/>
              <a:t>57</a:t>
            </a:fld>
            <a:endParaRPr lang="en-US"/>
          </a:p>
        </p:txBody>
      </p:sp>
    </p:spTree>
    <p:extLst>
      <p:ext uri="{BB962C8B-B14F-4D97-AF65-F5344CB8AC3E}">
        <p14:creationId xmlns:p14="http://schemas.microsoft.com/office/powerpoint/2010/main" val="684410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965834"/>
          </a:xfrm>
        </p:spPr>
        <p:txBody>
          <a:bodyPr>
            <a:normAutofit/>
          </a:bodyPr>
          <a:lstStyle/>
          <a:p>
            <a:r>
              <a:rPr lang="en-US" sz="4800" dirty="0" smtClean="0"/>
              <a:t>Scope &amp; Threshold</a:t>
            </a:r>
            <a:endParaRPr lang="en-US" sz="4800" dirty="0"/>
          </a:p>
        </p:txBody>
      </p:sp>
      <p:sp>
        <p:nvSpPr>
          <p:cNvPr id="3" name="Content Placeholder 2"/>
          <p:cNvSpPr>
            <a:spLocks noGrp="1"/>
          </p:cNvSpPr>
          <p:nvPr>
            <p:ph idx="1"/>
          </p:nvPr>
        </p:nvSpPr>
        <p:spPr>
          <a:xfrm>
            <a:off x="731520" y="1676400"/>
            <a:ext cx="13167360" cy="5791200"/>
          </a:xfrm>
        </p:spPr>
        <p:txBody>
          <a:bodyPr>
            <a:normAutofit fontScale="77500" lnSpcReduction="20000"/>
          </a:bodyPr>
          <a:lstStyle/>
          <a:p>
            <a:pPr marL="489546" lvl="2" indent="-489546"/>
            <a:r>
              <a:rPr lang="en-US" dirty="0"/>
              <a:t>CA SB </a:t>
            </a:r>
            <a:r>
              <a:rPr lang="en-US" dirty="0" smtClean="0"/>
              <a:t>258 (Cleaning Product Right to Know Act): </a:t>
            </a:r>
          </a:p>
          <a:p>
            <a:pPr marL="1142268" lvl="3" indent="-489546"/>
            <a:r>
              <a:rPr lang="en-US" dirty="0"/>
              <a:t>Prop 65: </a:t>
            </a:r>
            <a:r>
              <a:rPr lang="en-US" dirty="0" smtClean="0"/>
              <a:t>no threshold if triggers </a:t>
            </a:r>
            <a:r>
              <a:rPr lang="en-US" dirty="0"/>
              <a:t>a product warning pursuant to that act</a:t>
            </a:r>
          </a:p>
          <a:p>
            <a:pPr marL="1142268" lvl="3" indent="-489546"/>
            <a:r>
              <a:rPr lang="en-US" dirty="0" smtClean="0"/>
              <a:t>34 chemicals</a:t>
            </a:r>
          </a:p>
          <a:p>
            <a:pPr marL="1142268" lvl="3" indent="-489546"/>
            <a:r>
              <a:rPr lang="en-US" dirty="0" smtClean="0"/>
              <a:t>100 </a:t>
            </a:r>
            <a:r>
              <a:rPr lang="en-US" dirty="0"/>
              <a:t>ppm (1,4-dioxane 10 ppm</a:t>
            </a:r>
            <a:r>
              <a:rPr lang="en-US" dirty="0" smtClean="0"/>
              <a:t>)</a:t>
            </a:r>
          </a:p>
          <a:p>
            <a:pPr marL="489546" lvl="2" indent="-489546"/>
            <a:r>
              <a:rPr lang="en-US" dirty="0"/>
              <a:t>New York Household Cleansing Product Information Disclosure </a:t>
            </a:r>
            <a:r>
              <a:rPr lang="en-US" dirty="0" smtClean="0"/>
              <a:t>Program [under revision]:</a:t>
            </a:r>
          </a:p>
          <a:p>
            <a:pPr marL="1142268" lvl="3" indent="-489546"/>
            <a:r>
              <a:rPr lang="en-US" dirty="0" smtClean="0"/>
              <a:t>Same </a:t>
            </a:r>
            <a:r>
              <a:rPr lang="en-US" dirty="0"/>
              <a:t>as CA until 2023, then all nonfunctional ingredients present on a list of chemicals of concern (Appendix B list of </a:t>
            </a:r>
            <a:r>
              <a:rPr lang="en-US" dirty="0" smtClean="0"/>
              <a:t>lists, 29 lists--</a:t>
            </a:r>
            <a:r>
              <a:rPr lang="en-US" dirty="0"/>
              <a:t>https://www.dec.ny.gov/docs/materials_minerals_pdf/cpidbmps.pdf)</a:t>
            </a:r>
            <a:endParaRPr lang="en-US" dirty="0" smtClean="0"/>
          </a:p>
          <a:p>
            <a:pPr marL="1142268" lvl="3" indent="-489546"/>
            <a:r>
              <a:rPr lang="en-US" dirty="0" smtClean="0"/>
              <a:t>If </a:t>
            </a:r>
            <a:r>
              <a:rPr lang="en-US" dirty="0"/>
              <a:t>byproduct: Practical Quantitation Limit (</a:t>
            </a:r>
            <a:r>
              <a:rPr lang="en-US" dirty="0" smtClean="0"/>
              <a:t>PQL)</a:t>
            </a:r>
          </a:p>
          <a:p>
            <a:pPr marL="1142268" lvl="3" indent="-489546"/>
            <a:r>
              <a:rPr lang="en-US" dirty="0" smtClean="0"/>
              <a:t>If </a:t>
            </a:r>
            <a:r>
              <a:rPr lang="en-US" dirty="0"/>
              <a:t>contaminant, a hierarchy </a:t>
            </a:r>
            <a:r>
              <a:rPr lang="en-US" dirty="0" smtClean="0"/>
              <a:t>of:</a:t>
            </a:r>
          </a:p>
          <a:p>
            <a:pPr marL="1794993" lvl="4" indent="-489546"/>
            <a:r>
              <a:rPr lang="en-US" dirty="0" smtClean="0"/>
              <a:t>NY </a:t>
            </a:r>
            <a:r>
              <a:rPr lang="en-US" dirty="0"/>
              <a:t>MCLs for drinking </a:t>
            </a:r>
            <a:r>
              <a:rPr lang="en-US" dirty="0" smtClean="0"/>
              <a:t>water</a:t>
            </a:r>
          </a:p>
          <a:p>
            <a:pPr marL="1794993" lvl="4" indent="-489546"/>
            <a:r>
              <a:rPr lang="en-US" dirty="0" smtClean="0"/>
              <a:t>CA </a:t>
            </a:r>
            <a:r>
              <a:rPr lang="en-US" dirty="0"/>
              <a:t>Prop 65 trigger </a:t>
            </a:r>
            <a:r>
              <a:rPr lang="en-US" dirty="0" smtClean="0"/>
              <a:t>level</a:t>
            </a:r>
          </a:p>
          <a:p>
            <a:pPr marL="1794993" lvl="4" indent="-489546"/>
            <a:r>
              <a:rPr lang="en-US" dirty="0" smtClean="0"/>
              <a:t>50 ppb</a:t>
            </a:r>
          </a:p>
          <a:p>
            <a:pPr marL="1142268" lvl="3" indent="-489546"/>
            <a:r>
              <a:rPr lang="en-US" dirty="0" smtClean="0"/>
              <a:t>Special exceptions:</a:t>
            </a:r>
          </a:p>
          <a:p>
            <a:pPr marL="1794993" lvl="4" indent="-489546"/>
            <a:r>
              <a:rPr lang="en-US" dirty="0" smtClean="0"/>
              <a:t>1,4 </a:t>
            </a:r>
            <a:r>
              <a:rPr lang="en-US" dirty="0" err="1"/>
              <a:t>dioxane</a:t>
            </a:r>
            <a:r>
              <a:rPr lang="en-US" dirty="0"/>
              <a:t>: 350 </a:t>
            </a:r>
            <a:r>
              <a:rPr lang="en-US" dirty="0" err="1" smtClean="0"/>
              <a:t>ppt</a:t>
            </a:r>
            <a:endParaRPr lang="en-US" dirty="0" smtClean="0"/>
          </a:p>
          <a:p>
            <a:pPr marL="1794993" lvl="4" indent="-489546"/>
            <a:r>
              <a:rPr lang="en-US" dirty="0" smtClean="0"/>
              <a:t>PFOA </a:t>
            </a:r>
            <a:r>
              <a:rPr lang="en-US" dirty="0"/>
              <a:t>&amp; PFOS combined: 70 </a:t>
            </a:r>
            <a:r>
              <a:rPr lang="en-US" dirty="0" err="1"/>
              <a:t>ppt</a:t>
            </a:r>
            <a:endParaRPr lang="en-US" dirty="0"/>
          </a:p>
          <a:p>
            <a:pPr marL="1142268" lvl="3" indent="-489546"/>
            <a:endParaRPr lang="en-US" dirty="0"/>
          </a:p>
          <a:p>
            <a:endParaRPr lang="en-US" dirty="0"/>
          </a:p>
        </p:txBody>
      </p:sp>
      <p:sp>
        <p:nvSpPr>
          <p:cNvPr id="4" name="Slide Number Placeholder 3"/>
          <p:cNvSpPr>
            <a:spLocks noGrp="1"/>
          </p:cNvSpPr>
          <p:nvPr>
            <p:ph type="sldNum" sz="quarter" idx="12"/>
          </p:nvPr>
        </p:nvSpPr>
        <p:spPr/>
        <p:txBody>
          <a:bodyPr/>
          <a:lstStyle/>
          <a:p>
            <a:fld id="{B3353C06-1C34-4ACF-8E76-5F1B1ED06260}" type="slidenum">
              <a:rPr lang="en-US" smtClean="0"/>
              <a:t>58</a:t>
            </a:fld>
            <a:endParaRPr lang="en-US"/>
          </a:p>
        </p:txBody>
      </p:sp>
    </p:spTree>
    <p:extLst>
      <p:ext uri="{BB962C8B-B14F-4D97-AF65-F5344CB8AC3E}">
        <p14:creationId xmlns:p14="http://schemas.microsoft.com/office/powerpoint/2010/main" val="2394148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04800"/>
            <a:ext cx="13167360" cy="762000"/>
          </a:xfrm>
        </p:spPr>
        <p:txBody>
          <a:bodyPr>
            <a:noAutofit/>
          </a:bodyPr>
          <a:lstStyle/>
          <a:p>
            <a:r>
              <a:rPr lang="en-US" sz="4800" b="1" dirty="0" smtClean="0">
                <a:solidFill>
                  <a:srgbClr val="000066"/>
                </a:solidFill>
              </a:rPr>
              <a:t>Notes: NFCs—Challenges</a:t>
            </a:r>
            <a:endParaRPr lang="en-US" sz="4800" dirty="0"/>
          </a:p>
        </p:txBody>
      </p:sp>
      <p:sp>
        <p:nvSpPr>
          <p:cNvPr id="3" name="Content Placeholder 2"/>
          <p:cNvSpPr>
            <a:spLocks noGrp="1"/>
          </p:cNvSpPr>
          <p:nvPr>
            <p:ph idx="1"/>
          </p:nvPr>
        </p:nvSpPr>
        <p:spPr>
          <a:xfrm>
            <a:off x="731520" y="1143000"/>
            <a:ext cx="13167360" cy="6208396"/>
          </a:xfrm>
        </p:spPr>
        <p:txBody>
          <a:bodyPr>
            <a:normAutofit fontScale="92500"/>
          </a:bodyPr>
          <a:lstStyle/>
          <a:p>
            <a:r>
              <a:rPr lang="en-US" sz="2800" dirty="0" smtClean="0"/>
              <a:t>Definitions</a:t>
            </a:r>
          </a:p>
          <a:p>
            <a:pPr lvl="1"/>
            <a:r>
              <a:rPr lang="en-US" sz="2200" dirty="0" smtClean="0"/>
              <a:t>Alignment of definitions</a:t>
            </a:r>
          </a:p>
          <a:p>
            <a:pPr lvl="1"/>
            <a:endParaRPr lang="en-US" sz="2200" dirty="0" smtClean="0"/>
          </a:p>
          <a:p>
            <a:pPr lvl="1"/>
            <a:r>
              <a:rPr lang="en-US" sz="2200" dirty="0" smtClean="0"/>
              <a:t>But don’t know if they have it in their products; </a:t>
            </a:r>
            <a:r>
              <a:rPr lang="en-US" sz="2200" dirty="0" err="1" smtClean="0"/>
              <a:t>esp</a:t>
            </a:r>
            <a:r>
              <a:rPr lang="en-US" sz="2200" dirty="0" smtClean="0"/>
              <a:t> reaction byproducts (</a:t>
            </a:r>
            <a:r>
              <a:rPr lang="en-US" sz="2200" dirty="0" err="1" smtClean="0"/>
              <a:t>eg</a:t>
            </a:r>
            <a:r>
              <a:rPr lang="en-US" sz="2200" dirty="0" smtClean="0"/>
              <a:t>, dying: buffering agents, extenders, etc.; multistep processes lead to different byproducts)</a:t>
            </a:r>
          </a:p>
          <a:p>
            <a:pPr lvl="2"/>
            <a:r>
              <a:rPr lang="en-US" sz="1600" dirty="0" smtClean="0"/>
              <a:t>By on function and performance, but don’t care about byproducts</a:t>
            </a:r>
          </a:p>
          <a:p>
            <a:r>
              <a:rPr lang="en-US" sz="2800" dirty="0" smtClean="0"/>
              <a:t>..</a:t>
            </a:r>
          </a:p>
          <a:p>
            <a:r>
              <a:rPr lang="en-US" sz="2800" dirty="0" smtClean="0"/>
              <a:t>Scope of chemicals covered</a:t>
            </a:r>
          </a:p>
          <a:p>
            <a:r>
              <a:rPr lang="en-US" sz="2800" dirty="0" smtClean="0"/>
              <a:t>Thresholds</a:t>
            </a:r>
          </a:p>
          <a:p>
            <a:r>
              <a:rPr lang="en-US" sz="2800" dirty="0" smtClean="0"/>
              <a:t>What are the NFCs? Do suppliers know?</a:t>
            </a:r>
          </a:p>
          <a:p>
            <a:pPr lvl="1"/>
            <a:r>
              <a:rPr lang="en-US" sz="2200" dirty="0" smtClean="0"/>
              <a:t>Don’t know byproducts</a:t>
            </a:r>
          </a:p>
          <a:p>
            <a:pPr lvl="1"/>
            <a:r>
              <a:rPr lang="en-US" sz="2200" dirty="0" smtClean="0"/>
              <a:t>A differentiator among suppliers</a:t>
            </a:r>
          </a:p>
          <a:p>
            <a:r>
              <a:rPr lang="en-US" sz="2800" dirty="0" smtClean="0"/>
              <a:t>Differences between companies knowing/asking for NFCs</a:t>
            </a:r>
          </a:p>
          <a:p>
            <a:pPr lvl="1"/>
            <a:r>
              <a:rPr lang="en-US" sz="2200" dirty="0" smtClean="0"/>
              <a:t>Some companies that know, because they asked or tested, are at a disadvantage to those who don’t know</a:t>
            </a:r>
          </a:p>
          <a:p>
            <a:r>
              <a:rPr lang="en-US" sz="2800" dirty="0" smtClean="0"/>
              <a:t>“Transparency washing”: </a:t>
            </a:r>
          </a:p>
          <a:p>
            <a:pPr lvl="1"/>
            <a:endParaRPr lang="en-US" sz="2200" dirty="0"/>
          </a:p>
        </p:txBody>
      </p:sp>
      <p:sp>
        <p:nvSpPr>
          <p:cNvPr id="4" name="Slide Number Placeholder 3"/>
          <p:cNvSpPr>
            <a:spLocks noGrp="1"/>
          </p:cNvSpPr>
          <p:nvPr>
            <p:ph type="sldNum" sz="quarter" idx="12"/>
          </p:nvPr>
        </p:nvSpPr>
        <p:spPr/>
        <p:txBody>
          <a:bodyPr/>
          <a:lstStyle/>
          <a:p>
            <a:fld id="{B3353C06-1C34-4ACF-8E76-5F1B1ED06260}" type="slidenum">
              <a:rPr lang="en-US" smtClean="0"/>
              <a:t>59</a:t>
            </a:fld>
            <a:endParaRPr lang="en-US"/>
          </a:p>
        </p:txBody>
      </p:sp>
    </p:spTree>
    <p:extLst>
      <p:ext uri="{BB962C8B-B14F-4D97-AF65-F5344CB8AC3E}">
        <p14:creationId xmlns:p14="http://schemas.microsoft.com/office/powerpoint/2010/main" val="374664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04800"/>
            <a:ext cx="13167360" cy="1371600"/>
          </a:xfrm>
        </p:spPr>
        <p:txBody>
          <a:bodyPr/>
          <a:lstStyle/>
          <a:p>
            <a:r>
              <a:rPr lang="en-US" dirty="0" smtClean="0">
                <a:solidFill>
                  <a:srgbClr val="000066"/>
                </a:solidFill>
              </a:rPr>
              <a:t>Meeting Logistics</a:t>
            </a:r>
            <a:endParaRPr lang="en-US" dirty="0">
              <a:solidFill>
                <a:srgbClr val="000066"/>
              </a:solidFill>
            </a:endParaRPr>
          </a:p>
        </p:txBody>
      </p:sp>
      <p:sp>
        <p:nvSpPr>
          <p:cNvPr id="3" name="Content Placeholder 2"/>
          <p:cNvSpPr>
            <a:spLocks noGrp="1"/>
          </p:cNvSpPr>
          <p:nvPr>
            <p:ph idx="1"/>
          </p:nvPr>
        </p:nvSpPr>
        <p:spPr>
          <a:xfrm>
            <a:off x="731520" y="1752600"/>
            <a:ext cx="13167360" cy="5431156"/>
          </a:xfrm>
        </p:spPr>
        <p:txBody>
          <a:bodyPr>
            <a:normAutofit/>
          </a:bodyPr>
          <a:lstStyle/>
          <a:p>
            <a:r>
              <a:rPr lang="en-US" sz="4800" dirty="0">
                <a:solidFill>
                  <a:srgbClr val="000066"/>
                </a:solidFill>
              </a:rPr>
              <a:t>Presentations will be recorded</a:t>
            </a:r>
          </a:p>
          <a:p>
            <a:r>
              <a:rPr lang="en-US" sz="4800" dirty="0">
                <a:solidFill>
                  <a:srgbClr val="000066"/>
                </a:solidFill>
              </a:rPr>
              <a:t>Breakouts, Q&amp;A, &amp; report backs will not be recorded</a:t>
            </a:r>
          </a:p>
          <a:p>
            <a:r>
              <a:rPr lang="en-US" dirty="0" smtClean="0">
                <a:solidFill>
                  <a:srgbClr val="000066"/>
                </a:solidFill>
              </a:rPr>
              <a:t>PPTs will be posted online</a:t>
            </a:r>
          </a:p>
          <a:p>
            <a:r>
              <a:rPr lang="en-US" dirty="0" smtClean="0">
                <a:solidFill>
                  <a:srgbClr val="000066"/>
                </a:solidFill>
              </a:rPr>
              <a:t>If </a:t>
            </a:r>
            <a:r>
              <a:rPr lang="en-US" dirty="0">
                <a:solidFill>
                  <a:srgbClr val="000066"/>
                </a:solidFill>
              </a:rPr>
              <a:t>something goes wrong contact </a:t>
            </a:r>
          </a:p>
          <a:p>
            <a:pPr lvl="3"/>
            <a:r>
              <a:rPr lang="en-US" dirty="0" smtClean="0">
                <a:solidFill>
                  <a:srgbClr val="000066"/>
                </a:solidFill>
              </a:rPr>
              <a:t>Kayla </a:t>
            </a:r>
            <a:r>
              <a:rPr lang="en-US" dirty="0">
                <a:solidFill>
                  <a:srgbClr val="000066"/>
                </a:solidFill>
              </a:rPr>
              <a:t>781.391.6743 x120</a:t>
            </a:r>
          </a:p>
          <a:p>
            <a:pPr lvl="3"/>
            <a:r>
              <a:rPr lang="en-US" dirty="0">
                <a:solidFill>
                  <a:srgbClr val="000066"/>
                </a:solidFill>
              </a:rPr>
              <a:t>Ellen 781.391.6743 x102</a:t>
            </a:r>
          </a:p>
          <a:p>
            <a:endParaRPr lang="en-US" sz="4800" dirty="0">
              <a:solidFill>
                <a:srgbClr val="000066"/>
              </a:solidFill>
            </a:endParaRPr>
          </a:p>
          <a:p>
            <a:endParaRPr lang="en-US" dirty="0"/>
          </a:p>
        </p:txBody>
      </p:sp>
      <p:sp>
        <p:nvSpPr>
          <p:cNvPr id="4" name="Slide Number Placeholder 3"/>
          <p:cNvSpPr>
            <a:spLocks noGrp="1"/>
          </p:cNvSpPr>
          <p:nvPr>
            <p:ph type="sldNum" sz="quarter" idx="12"/>
          </p:nvPr>
        </p:nvSpPr>
        <p:spPr/>
        <p:txBody>
          <a:bodyPr/>
          <a:lstStyle/>
          <a:p>
            <a:fld id="{B3353C06-1C34-4ACF-8E76-5F1B1ED06260}" type="slidenum">
              <a:rPr lang="en-US" smtClean="0"/>
              <a:t>6</a:t>
            </a:fld>
            <a:endParaRPr lang="en-US"/>
          </a:p>
        </p:txBody>
      </p:sp>
    </p:spTree>
    <p:extLst>
      <p:ext uri="{BB962C8B-B14F-4D97-AF65-F5344CB8AC3E}">
        <p14:creationId xmlns:p14="http://schemas.microsoft.com/office/powerpoint/2010/main" val="42415327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661034"/>
          </a:xfrm>
        </p:spPr>
        <p:txBody>
          <a:bodyPr>
            <a:noAutofit/>
          </a:bodyPr>
          <a:lstStyle/>
          <a:p>
            <a:r>
              <a:rPr lang="en-US" sz="3800" b="1" dirty="0" smtClean="0">
                <a:solidFill>
                  <a:srgbClr val="000066"/>
                </a:solidFill>
              </a:rPr>
              <a:t>Notes NFCs</a:t>
            </a:r>
            <a:endParaRPr lang="en-US" sz="3800" b="1" dirty="0">
              <a:solidFill>
                <a:srgbClr val="000066"/>
              </a:solidFill>
            </a:endParaRPr>
          </a:p>
        </p:txBody>
      </p:sp>
      <p:sp>
        <p:nvSpPr>
          <p:cNvPr id="3" name="Content Placeholder 2"/>
          <p:cNvSpPr>
            <a:spLocks noGrp="1"/>
          </p:cNvSpPr>
          <p:nvPr>
            <p:ph idx="1"/>
          </p:nvPr>
        </p:nvSpPr>
        <p:spPr>
          <a:xfrm>
            <a:off x="731520" y="1066800"/>
            <a:ext cx="13167360" cy="6284596"/>
          </a:xfrm>
        </p:spPr>
        <p:txBody>
          <a:bodyPr>
            <a:noAutofit/>
          </a:bodyPr>
          <a:lstStyle/>
          <a:p>
            <a:r>
              <a:rPr lang="en-US" sz="2200" dirty="0" smtClean="0">
                <a:solidFill>
                  <a:srgbClr val="000066"/>
                </a:solidFill>
              </a:rPr>
              <a:t>Recycled content is a huge challenge to know what’s in it. Circular economy, how do we know what’s in that material?</a:t>
            </a:r>
          </a:p>
          <a:p>
            <a:pPr lvl="1"/>
            <a:r>
              <a:rPr lang="en-US" sz="1600" dirty="0" smtClean="0">
                <a:solidFill>
                  <a:srgbClr val="000066"/>
                </a:solidFill>
              </a:rPr>
              <a:t>Living Product Challenge developing rules; need aligned rules</a:t>
            </a:r>
            <a:endParaRPr lang="en-US" sz="1600" dirty="0" smtClean="0">
              <a:solidFill>
                <a:srgbClr val="000066"/>
              </a:solidFill>
            </a:endParaRPr>
          </a:p>
          <a:p>
            <a:r>
              <a:rPr lang="en-US" sz="2200" dirty="0" smtClean="0">
                <a:solidFill>
                  <a:srgbClr val="000066"/>
                </a:solidFill>
              </a:rPr>
              <a:t>Definitions clear re byproducts and contaminants, but recycled content is a real challenge</a:t>
            </a:r>
          </a:p>
          <a:p>
            <a:r>
              <a:rPr lang="en-US" sz="2200" dirty="0" smtClean="0">
                <a:solidFill>
                  <a:srgbClr val="000066"/>
                </a:solidFill>
              </a:rPr>
              <a:t>Contaminants are really hard to know; whereas byproducts (</a:t>
            </a:r>
            <a:r>
              <a:rPr lang="en-US" sz="2200" dirty="0" err="1" smtClean="0">
                <a:solidFill>
                  <a:srgbClr val="000066"/>
                </a:solidFill>
              </a:rPr>
              <a:t>eg</a:t>
            </a:r>
            <a:r>
              <a:rPr lang="en-US" sz="2200" dirty="0" smtClean="0">
                <a:solidFill>
                  <a:srgbClr val="000066"/>
                </a:solidFill>
              </a:rPr>
              <a:t>, 1,4-dioxane, and small amounts matter) are typically known</a:t>
            </a:r>
          </a:p>
          <a:p>
            <a:r>
              <a:rPr lang="en-US" sz="2200" dirty="0" smtClean="0">
                <a:solidFill>
                  <a:srgbClr val="000066"/>
                </a:solidFill>
              </a:rPr>
              <a:t>Cross fertilization across sectors, definitions, thresholds?</a:t>
            </a:r>
          </a:p>
          <a:p>
            <a:pPr lvl="1"/>
            <a:r>
              <a:rPr lang="en-US" sz="2200" dirty="0" smtClean="0">
                <a:solidFill>
                  <a:srgbClr val="000066"/>
                </a:solidFill>
              </a:rPr>
              <a:t>What can we learn and share about contaminants and byproducts from across sectors and geographies</a:t>
            </a:r>
          </a:p>
          <a:p>
            <a:pPr lvl="1"/>
            <a:r>
              <a:rPr lang="en-US" sz="2200" dirty="0" smtClean="0">
                <a:solidFill>
                  <a:srgbClr val="000066"/>
                </a:solidFill>
              </a:rPr>
              <a:t>HBN Pharos</a:t>
            </a:r>
          </a:p>
          <a:p>
            <a:pPr lvl="2"/>
            <a:r>
              <a:rPr lang="en-US" sz="2200" dirty="0" smtClean="0">
                <a:solidFill>
                  <a:srgbClr val="000066"/>
                </a:solidFill>
              </a:rPr>
              <a:t>Priority </a:t>
            </a:r>
            <a:r>
              <a:rPr lang="en-US" sz="2200" dirty="0" err="1" smtClean="0">
                <a:solidFill>
                  <a:srgbClr val="000066"/>
                </a:solidFill>
              </a:rPr>
              <a:t>asthmagen</a:t>
            </a:r>
            <a:r>
              <a:rPr lang="en-US" sz="2200" dirty="0" smtClean="0">
                <a:solidFill>
                  <a:srgbClr val="000066"/>
                </a:solidFill>
              </a:rPr>
              <a:t> list</a:t>
            </a:r>
          </a:p>
          <a:p>
            <a:pPr lvl="3"/>
            <a:r>
              <a:rPr lang="en-US" sz="2200" dirty="0" smtClean="0">
                <a:solidFill>
                  <a:srgbClr val="000066"/>
                </a:solidFill>
              </a:rPr>
              <a:t>Deep dive in process chemistry</a:t>
            </a:r>
          </a:p>
          <a:p>
            <a:pPr lvl="3"/>
            <a:r>
              <a:rPr lang="en-US" sz="2200" dirty="0" smtClean="0">
                <a:solidFill>
                  <a:srgbClr val="000066"/>
                </a:solidFill>
              </a:rPr>
              <a:t>What’s in building products</a:t>
            </a:r>
          </a:p>
          <a:p>
            <a:r>
              <a:rPr lang="en-US" sz="2200" dirty="0" smtClean="0">
                <a:solidFill>
                  <a:srgbClr val="000066"/>
                </a:solidFill>
              </a:rPr>
              <a:t>Product testing: how much, sharing results</a:t>
            </a:r>
          </a:p>
          <a:p>
            <a:pPr lvl="1"/>
            <a:r>
              <a:rPr lang="en-US" sz="2200" dirty="0" smtClean="0">
                <a:solidFill>
                  <a:srgbClr val="000066"/>
                </a:solidFill>
              </a:rPr>
              <a:t>Concern: what are we testing for; how often does testing occur</a:t>
            </a:r>
          </a:p>
          <a:p>
            <a:r>
              <a:rPr lang="en-US" sz="2800" dirty="0" smtClean="0">
                <a:solidFill>
                  <a:srgbClr val="000066"/>
                </a:solidFill>
              </a:rPr>
              <a:t>Multiple suppliers of one product/material; sourcing same raw material from 3 suppliers but can have different contaminants and byproducts</a:t>
            </a:r>
          </a:p>
          <a:p>
            <a:pPr lvl="1"/>
            <a:endParaRPr lang="en-US" sz="22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60</a:t>
            </a:fld>
            <a:endParaRPr lang="en-US"/>
          </a:p>
        </p:txBody>
      </p:sp>
      <p:sp>
        <p:nvSpPr>
          <p:cNvPr id="5" name="TextBox 4"/>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1:00-1:35</a:t>
            </a:r>
            <a:endParaRPr lang="en-US" i="1" dirty="0"/>
          </a:p>
        </p:txBody>
      </p:sp>
    </p:spTree>
    <p:extLst>
      <p:ext uri="{BB962C8B-B14F-4D97-AF65-F5344CB8AC3E}">
        <p14:creationId xmlns:p14="http://schemas.microsoft.com/office/powerpoint/2010/main" val="2481579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20" y="1447800"/>
            <a:ext cx="13167360" cy="5903596"/>
          </a:xfrm>
        </p:spPr>
        <p:txBody>
          <a:bodyPr>
            <a:normAutofit lnSpcReduction="10000"/>
          </a:bodyPr>
          <a:lstStyle/>
          <a:p>
            <a:r>
              <a:rPr lang="en-US" sz="2200" dirty="0" smtClean="0">
                <a:solidFill>
                  <a:srgbClr val="000066"/>
                </a:solidFill>
              </a:rPr>
              <a:t>Recycled content!</a:t>
            </a:r>
          </a:p>
          <a:p>
            <a:pPr lvl="1"/>
            <a:r>
              <a:rPr lang="en-US" sz="1600" dirty="0" smtClean="0">
                <a:solidFill>
                  <a:srgbClr val="000066"/>
                </a:solidFill>
              </a:rPr>
              <a:t>Alignment to how to address content needed</a:t>
            </a:r>
            <a:endParaRPr lang="en-US" sz="1600" dirty="0" smtClean="0">
              <a:solidFill>
                <a:srgbClr val="000066"/>
              </a:solidFill>
            </a:endParaRPr>
          </a:p>
          <a:p>
            <a:r>
              <a:rPr lang="en-US" sz="2200" dirty="0" smtClean="0">
                <a:solidFill>
                  <a:srgbClr val="000066"/>
                </a:solidFill>
              </a:rPr>
              <a:t>Generally acknowledged contaminants / byproducts</a:t>
            </a:r>
          </a:p>
          <a:p>
            <a:pPr lvl="1"/>
            <a:r>
              <a:rPr lang="en-US" sz="1600" dirty="0" smtClean="0">
                <a:solidFill>
                  <a:srgbClr val="000066"/>
                </a:solidFill>
              </a:rPr>
              <a:t>Bodies of knowledge, but not compiled</a:t>
            </a:r>
          </a:p>
          <a:p>
            <a:pPr lvl="1"/>
            <a:r>
              <a:rPr lang="en-US" sz="1600" dirty="0" smtClean="0">
                <a:solidFill>
                  <a:srgbClr val="000066"/>
                </a:solidFill>
              </a:rPr>
              <a:t>Mostly focused on polymers</a:t>
            </a:r>
          </a:p>
          <a:p>
            <a:pPr lvl="1"/>
            <a:r>
              <a:rPr lang="en-US" sz="1600" dirty="0" smtClean="0">
                <a:solidFill>
                  <a:srgbClr val="000066"/>
                </a:solidFill>
              </a:rPr>
              <a:t>HBN for built environment</a:t>
            </a:r>
          </a:p>
          <a:p>
            <a:r>
              <a:rPr lang="en-US" sz="2200" dirty="0" smtClean="0">
                <a:solidFill>
                  <a:srgbClr val="000066"/>
                </a:solidFill>
              </a:rPr>
              <a:t>Test methods should be publicly made</a:t>
            </a:r>
          </a:p>
          <a:p>
            <a:pPr marL="0" indent="0">
              <a:buNone/>
            </a:pPr>
            <a:r>
              <a:rPr lang="en-US" sz="2200" dirty="0" smtClean="0">
                <a:solidFill>
                  <a:srgbClr val="000066"/>
                </a:solidFill>
              </a:rPr>
              <a:t>High level</a:t>
            </a:r>
          </a:p>
          <a:p>
            <a:r>
              <a:rPr lang="en-US" sz="2200" dirty="0" smtClean="0">
                <a:solidFill>
                  <a:srgbClr val="000066"/>
                </a:solidFill>
              </a:rPr>
              <a:t>1,4-dioxane poster child</a:t>
            </a:r>
          </a:p>
          <a:p>
            <a:r>
              <a:rPr lang="en-US" sz="2200" dirty="0" smtClean="0">
                <a:solidFill>
                  <a:srgbClr val="000066"/>
                </a:solidFill>
              </a:rPr>
              <a:t>Recycled content huge challenge</a:t>
            </a:r>
          </a:p>
          <a:p>
            <a:pPr lvl="1"/>
            <a:r>
              <a:rPr lang="en-US" sz="1600" dirty="0" smtClean="0">
                <a:solidFill>
                  <a:srgbClr val="000066"/>
                </a:solidFill>
              </a:rPr>
              <a:t>Don’t know what’s in it</a:t>
            </a:r>
          </a:p>
          <a:p>
            <a:r>
              <a:rPr lang="en-US" sz="2200" dirty="0" smtClean="0">
                <a:solidFill>
                  <a:srgbClr val="000066"/>
                </a:solidFill>
              </a:rPr>
              <a:t>Disclosure by product sector</a:t>
            </a:r>
          </a:p>
          <a:p>
            <a:pPr lvl="1"/>
            <a:r>
              <a:rPr lang="en-US" sz="1600" dirty="0" smtClean="0">
                <a:solidFill>
                  <a:srgbClr val="000066"/>
                </a:solidFill>
              </a:rPr>
              <a:t>Generally acknowledged contaminants / byproducts by function, geography</a:t>
            </a:r>
          </a:p>
          <a:p>
            <a:r>
              <a:rPr lang="en-US" sz="2200" dirty="0" smtClean="0">
                <a:solidFill>
                  <a:srgbClr val="000066"/>
                </a:solidFill>
              </a:rPr>
              <a:t>Go to labs for product testing</a:t>
            </a:r>
          </a:p>
          <a:p>
            <a:pPr lvl="1"/>
            <a:r>
              <a:rPr lang="en-US" sz="1600" dirty="0" smtClean="0">
                <a:solidFill>
                  <a:srgbClr val="000066"/>
                </a:solidFill>
              </a:rPr>
              <a:t>Listing of labs </a:t>
            </a:r>
          </a:p>
          <a:p>
            <a:r>
              <a:rPr lang="en-US" sz="2200" dirty="0" err="1" smtClean="0">
                <a:solidFill>
                  <a:srgbClr val="000066"/>
                </a:solidFill>
              </a:rPr>
              <a:t>Thesholds</a:t>
            </a:r>
            <a:r>
              <a:rPr lang="en-US" sz="2200" dirty="0" smtClean="0">
                <a:solidFill>
                  <a:srgbClr val="000066"/>
                </a:solidFill>
              </a:rPr>
              <a:t>: be wary of using risk to set disclosure levels for NFCs; about looking for alts; hard to find thresholds without using risk; what’s possible </a:t>
            </a:r>
            <a:r>
              <a:rPr lang="en-US" sz="2200" smtClean="0">
                <a:solidFill>
                  <a:srgbClr val="000066"/>
                </a:solidFill>
              </a:rPr>
              <a:t>and practical</a:t>
            </a:r>
            <a:endParaRPr lang="en-US" sz="22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61</a:t>
            </a:fld>
            <a:endParaRPr lang="en-US"/>
          </a:p>
        </p:txBody>
      </p:sp>
      <p:sp>
        <p:nvSpPr>
          <p:cNvPr id="5" name="TextBox 4"/>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1:00-1:35</a:t>
            </a:r>
            <a:endParaRPr lang="en-US" i="1" dirty="0"/>
          </a:p>
        </p:txBody>
      </p:sp>
      <p:sp>
        <p:nvSpPr>
          <p:cNvPr id="7" name="Title 1"/>
          <p:cNvSpPr>
            <a:spLocks noGrp="1"/>
          </p:cNvSpPr>
          <p:nvPr>
            <p:ph type="title"/>
          </p:nvPr>
        </p:nvSpPr>
        <p:spPr>
          <a:xfrm>
            <a:off x="731520" y="329566"/>
            <a:ext cx="13167360" cy="965834"/>
          </a:xfrm>
        </p:spPr>
        <p:txBody>
          <a:bodyPr>
            <a:noAutofit/>
          </a:bodyPr>
          <a:lstStyle/>
          <a:p>
            <a:r>
              <a:rPr lang="en-US" sz="3800" b="1" dirty="0" smtClean="0">
                <a:solidFill>
                  <a:srgbClr val="000066"/>
                </a:solidFill>
              </a:rPr>
              <a:t>Notes NFCs</a:t>
            </a:r>
            <a:endParaRPr lang="en-US" sz="3800" b="1" dirty="0">
              <a:solidFill>
                <a:srgbClr val="000066"/>
              </a:solidFill>
            </a:endParaRPr>
          </a:p>
        </p:txBody>
      </p:sp>
    </p:spTree>
    <p:extLst>
      <p:ext uri="{BB962C8B-B14F-4D97-AF65-F5344CB8AC3E}">
        <p14:creationId xmlns:p14="http://schemas.microsoft.com/office/powerpoint/2010/main" val="4125213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20" y="1447800"/>
            <a:ext cx="13167360" cy="5903596"/>
          </a:xfrm>
        </p:spPr>
        <p:txBody>
          <a:bodyPr>
            <a:normAutofit/>
          </a:bodyPr>
          <a:lstStyle/>
          <a:p>
            <a:endParaRPr lang="en-US" sz="220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62</a:t>
            </a:fld>
            <a:endParaRPr lang="en-US"/>
          </a:p>
        </p:txBody>
      </p:sp>
      <p:sp>
        <p:nvSpPr>
          <p:cNvPr id="5" name="TextBox 4"/>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1:00-1:35</a:t>
            </a:r>
            <a:endParaRPr lang="en-US" i="1" dirty="0"/>
          </a:p>
        </p:txBody>
      </p:sp>
      <p:sp>
        <p:nvSpPr>
          <p:cNvPr id="7" name="Title 1"/>
          <p:cNvSpPr>
            <a:spLocks noGrp="1"/>
          </p:cNvSpPr>
          <p:nvPr>
            <p:ph type="title"/>
          </p:nvPr>
        </p:nvSpPr>
        <p:spPr>
          <a:xfrm>
            <a:off x="731520" y="329566"/>
            <a:ext cx="13167360" cy="965834"/>
          </a:xfrm>
        </p:spPr>
        <p:txBody>
          <a:bodyPr>
            <a:noAutofit/>
          </a:bodyPr>
          <a:lstStyle/>
          <a:p>
            <a:r>
              <a:rPr lang="en-US" sz="3800" b="1" dirty="0" smtClean="0">
                <a:solidFill>
                  <a:srgbClr val="000066"/>
                </a:solidFill>
              </a:rPr>
              <a:t>Notes NFCs</a:t>
            </a:r>
            <a:endParaRPr lang="en-US" sz="3800" b="1" dirty="0">
              <a:solidFill>
                <a:srgbClr val="000066"/>
              </a:solidFill>
            </a:endParaRPr>
          </a:p>
        </p:txBody>
      </p:sp>
    </p:spTree>
    <p:extLst>
      <p:ext uri="{BB962C8B-B14F-4D97-AF65-F5344CB8AC3E}">
        <p14:creationId xmlns:p14="http://schemas.microsoft.com/office/powerpoint/2010/main" val="342829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13434"/>
          </a:xfrm>
        </p:spPr>
        <p:txBody>
          <a:bodyPr>
            <a:normAutofit fontScale="90000"/>
          </a:bodyPr>
          <a:lstStyle/>
          <a:p>
            <a:r>
              <a:rPr lang="en-US" sz="4800" dirty="0">
                <a:solidFill>
                  <a:srgbClr val="000066"/>
                </a:solidFill>
              </a:rPr>
              <a:t>Report Backs &amp; Discussion</a:t>
            </a:r>
          </a:p>
        </p:txBody>
      </p:sp>
      <p:sp>
        <p:nvSpPr>
          <p:cNvPr id="3" name="Content Placeholder 2"/>
          <p:cNvSpPr>
            <a:spLocks noGrp="1"/>
          </p:cNvSpPr>
          <p:nvPr>
            <p:ph idx="1"/>
          </p:nvPr>
        </p:nvSpPr>
        <p:spPr>
          <a:xfrm>
            <a:off x="731520" y="1219200"/>
            <a:ext cx="13167360" cy="6132196"/>
          </a:xfrm>
        </p:spPr>
        <p:txBody>
          <a:bodyPr>
            <a:normAutofit/>
          </a:bodyPr>
          <a:lstStyle/>
          <a:p>
            <a:pPr marL="0" indent="0">
              <a:buNone/>
            </a:pPr>
            <a:r>
              <a:rPr lang="en-US" sz="2200" dirty="0" smtClean="0">
                <a:solidFill>
                  <a:srgbClr val="000066"/>
                </a:solidFill>
              </a:rPr>
              <a:t>Fragrances</a:t>
            </a:r>
          </a:p>
          <a:p>
            <a:r>
              <a:rPr lang="en-US" sz="2200" dirty="0" smtClean="0">
                <a:solidFill>
                  <a:srgbClr val="000066"/>
                </a:solidFill>
              </a:rPr>
              <a:t>CA law, regulatory push </a:t>
            </a:r>
          </a:p>
          <a:p>
            <a:r>
              <a:rPr lang="en-US" sz="2200" dirty="0" smtClean="0">
                <a:solidFill>
                  <a:srgbClr val="000066"/>
                </a:solidFill>
              </a:rPr>
              <a:t>Brands pushing to disclosure</a:t>
            </a:r>
          </a:p>
          <a:p>
            <a:r>
              <a:rPr lang="en-US" sz="2200" dirty="0" smtClean="0">
                <a:solidFill>
                  <a:srgbClr val="000066"/>
                </a:solidFill>
              </a:rPr>
              <a:t>Increased cooperation from fragrance houses</a:t>
            </a:r>
          </a:p>
          <a:p>
            <a:r>
              <a:rPr lang="en-US" sz="2200" dirty="0" smtClean="0">
                <a:solidFill>
                  <a:srgbClr val="000066"/>
                </a:solidFill>
              </a:rPr>
              <a:t>Challenge to 0.1% or 0.01% </a:t>
            </a:r>
            <a:r>
              <a:rPr lang="en-US" sz="2200" dirty="0">
                <a:solidFill>
                  <a:srgbClr val="000066"/>
                </a:solidFill>
              </a:rPr>
              <a:t>(Unilever-https://</a:t>
            </a:r>
            <a:r>
              <a:rPr lang="en-US" sz="2200" dirty="0" smtClean="0">
                <a:solidFill>
                  <a:srgbClr val="000066"/>
                </a:solidFill>
              </a:rPr>
              <a:t>www.unileverusa.com/news/press-releases/2019/unilever-completes-landmark-fragrance-disclosure.html) of fragrance</a:t>
            </a:r>
          </a:p>
          <a:p>
            <a:r>
              <a:rPr lang="en-US" sz="2200" dirty="0" smtClean="0">
                <a:solidFill>
                  <a:srgbClr val="000066"/>
                </a:solidFill>
              </a:rPr>
              <a:t>Clear need for disclosure, # of chemicals, chemicals of concern</a:t>
            </a:r>
          </a:p>
          <a:p>
            <a:r>
              <a:rPr lang="en-US" sz="2200" dirty="0" smtClean="0">
                <a:solidFill>
                  <a:srgbClr val="000066"/>
                </a:solidFill>
              </a:rPr>
              <a:t>Need big companies to lift bar fo</a:t>
            </a:r>
            <a:r>
              <a:rPr lang="en-US" sz="2200" dirty="0" smtClean="0">
                <a:solidFill>
                  <a:srgbClr val="000066"/>
                </a:solidFill>
              </a:rPr>
              <a:t>r everyone</a:t>
            </a:r>
          </a:p>
          <a:p>
            <a:r>
              <a:rPr lang="en-US" sz="2200" dirty="0" smtClean="0">
                <a:solidFill>
                  <a:srgbClr val="000066"/>
                </a:solidFill>
              </a:rPr>
              <a:t>Small companies (e.g., companies in Credo) making full disclosure the new normal</a:t>
            </a:r>
          </a:p>
          <a:p>
            <a:r>
              <a:rPr lang="en-US" sz="2200" dirty="0" smtClean="0">
                <a:solidFill>
                  <a:srgbClr val="000066"/>
                </a:solidFill>
              </a:rPr>
              <a:t>Biz’s and NGOs need to work together on regulatory pushes</a:t>
            </a:r>
          </a:p>
          <a:p>
            <a:r>
              <a:rPr lang="en-US" sz="2200" dirty="0" smtClean="0">
                <a:solidFill>
                  <a:srgbClr val="000066"/>
                </a:solidFill>
              </a:rPr>
              <a:t>Disclosing flavors as well; positively changing environment</a:t>
            </a:r>
          </a:p>
          <a:p>
            <a:r>
              <a:rPr lang="en-US" sz="2200" dirty="0">
                <a:solidFill>
                  <a:srgbClr val="000066"/>
                </a:solidFill>
              </a:rPr>
              <a:t>https://credobeauty.com/collections/radical-fragrance-transparency</a:t>
            </a:r>
          </a:p>
          <a:p>
            <a:endParaRPr lang="en-US" sz="22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63</a:t>
            </a:fld>
            <a:endParaRPr lang="en-US"/>
          </a:p>
        </p:txBody>
      </p:sp>
      <p:sp>
        <p:nvSpPr>
          <p:cNvPr id="5" name="TextBox 4"/>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1:35-2:00</a:t>
            </a:r>
            <a:endParaRPr lang="en-US" i="1" dirty="0"/>
          </a:p>
        </p:txBody>
      </p:sp>
    </p:spTree>
    <p:extLst>
      <p:ext uri="{BB962C8B-B14F-4D97-AF65-F5344CB8AC3E}">
        <p14:creationId xmlns:p14="http://schemas.microsoft.com/office/powerpoint/2010/main" val="406423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13434"/>
          </a:xfrm>
        </p:spPr>
        <p:txBody>
          <a:bodyPr>
            <a:normAutofit fontScale="90000"/>
          </a:bodyPr>
          <a:lstStyle/>
          <a:p>
            <a:r>
              <a:rPr lang="en-US" sz="4800" dirty="0">
                <a:solidFill>
                  <a:srgbClr val="000066"/>
                </a:solidFill>
              </a:rPr>
              <a:t>Report Backs &amp; Discussion (continued)</a:t>
            </a:r>
          </a:p>
        </p:txBody>
      </p:sp>
      <p:sp>
        <p:nvSpPr>
          <p:cNvPr id="3" name="Content Placeholder 2"/>
          <p:cNvSpPr>
            <a:spLocks noGrp="1"/>
          </p:cNvSpPr>
          <p:nvPr>
            <p:ph idx="1"/>
          </p:nvPr>
        </p:nvSpPr>
        <p:spPr>
          <a:xfrm>
            <a:off x="731520" y="1219200"/>
            <a:ext cx="13167360" cy="6132196"/>
          </a:xfrm>
        </p:spPr>
        <p:txBody>
          <a:bodyPr>
            <a:normAutofit/>
          </a:bodyPr>
          <a:lstStyle/>
          <a:p>
            <a:pPr marL="0" indent="0">
              <a:buNone/>
            </a:pPr>
            <a:r>
              <a:rPr lang="en-US" sz="2200" dirty="0" smtClean="0">
                <a:solidFill>
                  <a:srgbClr val="000066"/>
                </a:solidFill>
              </a:rPr>
              <a:t>Supply chains</a:t>
            </a:r>
          </a:p>
          <a:p>
            <a:r>
              <a:rPr lang="en-US" sz="2200" dirty="0" smtClean="0">
                <a:solidFill>
                  <a:srgbClr val="000066"/>
                </a:solidFill>
              </a:rPr>
              <a:t>Challenges of small (lack of leverage) v </a:t>
            </a:r>
            <a:r>
              <a:rPr lang="en-US" sz="2200" dirty="0" err="1" smtClean="0">
                <a:solidFill>
                  <a:srgbClr val="000066"/>
                </a:solidFill>
              </a:rPr>
              <a:t>lg</a:t>
            </a:r>
            <a:r>
              <a:rPr lang="en-US" sz="2200" dirty="0" smtClean="0">
                <a:solidFill>
                  <a:srgbClr val="000066"/>
                </a:solidFill>
              </a:rPr>
              <a:t> </a:t>
            </a:r>
            <a:r>
              <a:rPr lang="en-US" sz="2200" dirty="0" err="1" smtClean="0">
                <a:solidFill>
                  <a:srgbClr val="000066"/>
                </a:solidFill>
              </a:rPr>
              <a:t>co’s</a:t>
            </a:r>
            <a:endParaRPr lang="en-US" sz="2200" dirty="0" smtClean="0">
              <a:solidFill>
                <a:srgbClr val="000066"/>
              </a:solidFill>
            </a:endParaRPr>
          </a:p>
          <a:p>
            <a:r>
              <a:rPr lang="en-US" sz="2200" dirty="0" smtClean="0">
                <a:solidFill>
                  <a:srgbClr val="000066"/>
                </a:solidFill>
              </a:rPr>
              <a:t>Is it really CBI? Missing is justification of CBI</a:t>
            </a:r>
          </a:p>
          <a:p>
            <a:pPr lvl="1"/>
            <a:r>
              <a:rPr lang="en-US" sz="1600" dirty="0" smtClean="0">
                <a:solidFill>
                  <a:srgbClr val="000066"/>
                </a:solidFill>
              </a:rPr>
              <a:t>HPD: don’t need justification</a:t>
            </a:r>
          </a:p>
          <a:p>
            <a:r>
              <a:rPr lang="en-US" sz="2200" dirty="0" smtClean="0">
                <a:solidFill>
                  <a:srgbClr val="000066"/>
                </a:solidFill>
              </a:rPr>
              <a:t>Base definition of transparency; standardized agreement; standardized across sectors</a:t>
            </a:r>
          </a:p>
          <a:p>
            <a:r>
              <a:rPr lang="en-US" sz="2200" dirty="0" smtClean="0">
                <a:solidFill>
                  <a:srgbClr val="000066"/>
                </a:solidFill>
              </a:rPr>
              <a:t>Where in the supply chain should the transparency sit? </a:t>
            </a:r>
          </a:p>
          <a:p>
            <a:r>
              <a:rPr lang="en-US" sz="2200" dirty="0" smtClean="0">
                <a:solidFill>
                  <a:srgbClr val="000066"/>
                </a:solidFill>
              </a:rPr>
              <a:t>Supply chain case studies? Any value? </a:t>
            </a:r>
          </a:p>
          <a:p>
            <a:pPr lvl="1"/>
            <a:r>
              <a:rPr lang="en-US" sz="1600" dirty="0" smtClean="0">
                <a:solidFill>
                  <a:srgbClr val="000066"/>
                </a:solidFill>
              </a:rPr>
              <a:t>Facilitate best practice sharing; successes </a:t>
            </a:r>
          </a:p>
          <a:p>
            <a:endParaRPr lang="en-US" sz="2200" dirty="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64</a:t>
            </a:fld>
            <a:endParaRPr lang="en-US"/>
          </a:p>
        </p:txBody>
      </p:sp>
      <p:sp>
        <p:nvSpPr>
          <p:cNvPr id="6" name="TextBox 5"/>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1:35-2:00</a:t>
            </a:r>
            <a:endParaRPr lang="en-US" i="1" dirty="0"/>
          </a:p>
        </p:txBody>
      </p:sp>
    </p:spTree>
    <p:extLst>
      <p:ext uri="{BB962C8B-B14F-4D97-AF65-F5344CB8AC3E}">
        <p14:creationId xmlns:p14="http://schemas.microsoft.com/office/powerpoint/2010/main" val="27442127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813434"/>
          </a:xfrm>
        </p:spPr>
        <p:txBody>
          <a:bodyPr>
            <a:normAutofit fontScale="90000"/>
          </a:bodyPr>
          <a:lstStyle/>
          <a:p>
            <a:r>
              <a:rPr lang="en-US" sz="4800" dirty="0">
                <a:solidFill>
                  <a:srgbClr val="000066"/>
                </a:solidFill>
              </a:rPr>
              <a:t>Report Backs &amp; Discussion (continued)</a:t>
            </a:r>
          </a:p>
        </p:txBody>
      </p:sp>
      <p:sp>
        <p:nvSpPr>
          <p:cNvPr id="3" name="Content Placeholder 2"/>
          <p:cNvSpPr>
            <a:spLocks noGrp="1"/>
          </p:cNvSpPr>
          <p:nvPr>
            <p:ph idx="1"/>
          </p:nvPr>
        </p:nvSpPr>
        <p:spPr>
          <a:xfrm>
            <a:off x="731520" y="1219200"/>
            <a:ext cx="13167360" cy="6132196"/>
          </a:xfrm>
        </p:spPr>
        <p:txBody>
          <a:bodyPr>
            <a:normAutofit/>
          </a:bodyPr>
          <a:lstStyle/>
          <a:p>
            <a:endParaRPr lang="en-US" sz="2200">
              <a:solidFill>
                <a:srgbClr val="000066"/>
              </a:solidFill>
            </a:endParaRPr>
          </a:p>
        </p:txBody>
      </p:sp>
      <p:sp>
        <p:nvSpPr>
          <p:cNvPr id="4" name="Slide Number Placeholder 3"/>
          <p:cNvSpPr>
            <a:spLocks noGrp="1"/>
          </p:cNvSpPr>
          <p:nvPr>
            <p:ph type="sldNum" sz="quarter" idx="12"/>
          </p:nvPr>
        </p:nvSpPr>
        <p:spPr/>
        <p:txBody>
          <a:bodyPr/>
          <a:lstStyle/>
          <a:p>
            <a:fld id="{B3353C06-1C34-4ACF-8E76-5F1B1ED06260}" type="slidenum">
              <a:rPr lang="en-US" smtClean="0"/>
              <a:t>65</a:t>
            </a:fld>
            <a:endParaRPr lang="en-US"/>
          </a:p>
        </p:txBody>
      </p:sp>
      <p:sp>
        <p:nvSpPr>
          <p:cNvPr id="6" name="TextBox 5"/>
          <p:cNvSpPr txBox="1"/>
          <p:nvPr/>
        </p:nvSpPr>
        <p:spPr>
          <a:xfrm>
            <a:off x="5410200" y="7315201"/>
            <a:ext cx="4038600" cy="498593"/>
          </a:xfrm>
          <a:prstGeom prst="rect">
            <a:avLst/>
          </a:prstGeom>
          <a:noFill/>
        </p:spPr>
        <p:txBody>
          <a:bodyPr wrap="square" lIns="91436" tIns="45718" rIns="91436" bIns="45718" rtlCol="0">
            <a:spAutoFit/>
          </a:bodyPr>
          <a:lstStyle/>
          <a:p>
            <a:pPr algn="ctr"/>
            <a:r>
              <a:rPr lang="en-US" i="1" dirty="0" smtClean="0"/>
              <a:t>1:35-2:00</a:t>
            </a:r>
            <a:endParaRPr lang="en-US" i="1" dirty="0"/>
          </a:p>
        </p:txBody>
      </p:sp>
    </p:spTree>
    <p:extLst>
      <p:ext uri="{BB962C8B-B14F-4D97-AF65-F5344CB8AC3E}">
        <p14:creationId xmlns:p14="http://schemas.microsoft.com/office/powerpoint/2010/main" val="22691576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#2</a:t>
            </a:r>
            <a:endParaRPr lang="en-US" dirty="0"/>
          </a:p>
        </p:txBody>
      </p:sp>
      <p:sp>
        <p:nvSpPr>
          <p:cNvPr id="3" name="Content Placeholder 2"/>
          <p:cNvSpPr>
            <a:spLocks noGrp="1"/>
          </p:cNvSpPr>
          <p:nvPr>
            <p:ph idx="1"/>
          </p:nvPr>
        </p:nvSpPr>
        <p:spPr/>
        <p:txBody>
          <a:bodyPr>
            <a:normAutofit fontScale="55000" lnSpcReduction="20000"/>
          </a:bodyPr>
          <a:lstStyle/>
          <a:p>
            <a:pPr marL="0" lvl="0" indent="0">
              <a:buNone/>
            </a:pPr>
            <a:r>
              <a:rPr lang="en-US" dirty="0"/>
              <a:t>What are your preferred solutions to the challenges of disclosure?</a:t>
            </a:r>
          </a:p>
          <a:p>
            <a:pPr lvl="0"/>
            <a:r>
              <a:rPr lang="en-US" dirty="0"/>
              <a:t>ALL PRODUCTS: government requirement to disclose all intentionally added chemicals in all products </a:t>
            </a:r>
          </a:p>
          <a:p>
            <a:pPr lvl="0"/>
            <a:r>
              <a:rPr lang="en-US" dirty="0"/>
              <a:t>ALL PRODUCTS: one voluntary standard for disclosure across all product types and sectors</a:t>
            </a:r>
          </a:p>
          <a:p>
            <a:pPr lvl="0"/>
            <a:r>
              <a:rPr lang="en-US" dirty="0"/>
              <a:t>BY INDUSTRY SECTOR: government disclosure requirements by industry sector</a:t>
            </a:r>
          </a:p>
          <a:p>
            <a:pPr lvl="0"/>
            <a:r>
              <a:rPr lang="en-US" dirty="0"/>
              <a:t>BY INDUSTRY SECTOR: voluntary standards such as HPD or </a:t>
            </a:r>
            <a:r>
              <a:rPr lang="en-US" dirty="0" err="1"/>
              <a:t>SmartLabel</a:t>
            </a:r>
            <a:endParaRPr lang="en-US" dirty="0"/>
          </a:p>
          <a:p>
            <a:pPr lvl="0"/>
            <a:r>
              <a:rPr lang="en-US" dirty="0"/>
              <a:t>RETAILERS REQUIRE CHEMICAL INGREDIENT DISCLOSURE of all products on their shelves</a:t>
            </a:r>
          </a:p>
          <a:p>
            <a:pPr lvl="0"/>
            <a:r>
              <a:rPr lang="en-US" dirty="0"/>
              <a:t>GOVERNMENTS REQUIRE CHEMICAL INGREDIENT DISCLOSURE for all products they purchase</a:t>
            </a:r>
          </a:p>
          <a:p>
            <a:pPr lvl="0"/>
            <a:r>
              <a:rPr lang="en-US" dirty="0"/>
              <a:t>NON-FUNCTIONAL CONSTITUENTS / RESIDUALS / IMPURITIES: must be disclosed for chemicals on authoritative lists (e.g., REACH SVHCs)</a:t>
            </a:r>
          </a:p>
          <a:p>
            <a:pPr lvl="0"/>
            <a:r>
              <a:rPr lang="en-US" dirty="0"/>
              <a:t>HAZARD DATA: chemical ingredient disclosure should include hazard characterization of the chemicals in the products</a:t>
            </a:r>
          </a:p>
          <a:p>
            <a:pPr lvl="0"/>
            <a:r>
              <a:rPr lang="en-US" dirty="0"/>
              <a:t>OTHER: solution not proposed above </a:t>
            </a:r>
          </a:p>
          <a:p>
            <a:pPr marL="0" indent="0">
              <a:buNone/>
            </a:pPr>
            <a:endParaRPr lang="en-US" dirty="0"/>
          </a:p>
        </p:txBody>
      </p:sp>
      <p:sp>
        <p:nvSpPr>
          <p:cNvPr id="4" name="Slide Number Placeholder 3"/>
          <p:cNvSpPr>
            <a:spLocks noGrp="1"/>
          </p:cNvSpPr>
          <p:nvPr>
            <p:ph type="sldNum" sz="quarter" idx="12"/>
          </p:nvPr>
        </p:nvSpPr>
        <p:spPr/>
        <p:txBody>
          <a:bodyPr/>
          <a:lstStyle/>
          <a:p>
            <a:fld id="{B3353C06-1C34-4ACF-8E76-5F1B1ED06260}" type="slidenum">
              <a:rPr lang="en-US" smtClean="0"/>
              <a:t>66</a:t>
            </a:fld>
            <a:endParaRPr lang="en-US"/>
          </a:p>
        </p:txBody>
      </p:sp>
    </p:spTree>
    <p:extLst>
      <p:ext uri="{BB962C8B-B14F-4D97-AF65-F5344CB8AC3E}">
        <p14:creationId xmlns:p14="http://schemas.microsoft.com/office/powerpoint/2010/main" val="2679972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2400"/>
            <a:ext cx="8905876" cy="229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algn="l"/>
            <a:r>
              <a:rPr lang="en-US" sz="5200" dirty="0">
                <a:solidFill>
                  <a:srgbClr val="000066"/>
                </a:solidFill>
              </a:rPr>
              <a:t>Zoom Protocol</a:t>
            </a:r>
          </a:p>
        </p:txBody>
      </p:sp>
      <p:sp>
        <p:nvSpPr>
          <p:cNvPr id="3" name="Content Placeholder 2"/>
          <p:cNvSpPr>
            <a:spLocks noGrp="1"/>
          </p:cNvSpPr>
          <p:nvPr>
            <p:ph idx="1"/>
          </p:nvPr>
        </p:nvSpPr>
        <p:spPr>
          <a:xfrm>
            <a:off x="685800" y="2438400"/>
            <a:ext cx="7772400" cy="4953000"/>
          </a:xfrm>
        </p:spPr>
        <p:txBody>
          <a:bodyPr>
            <a:normAutofit/>
          </a:bodyPr>
          <a:lstStyle/>
          <a:p>
            <a:r>
              <a:rPr lang="en-US" sz="2800" b="1" dirty="0">
                <a:solidFill>
                  <a:srgbClr val="000066"/>
                </a:solidFill>
              </a:rPr>
              <a:t>Mute </a:t>
            </a:r>
            <a:r>
              <a:rPr lang="en-US" sz="2800" dirty="0">
                <a:solidFill>
                  <a:srgbClr val="000066"/>
                </a:solidFill>
              </a:rPr>
              <a:t>yourself when not speaking </a:t>
            </a:r>
          </a:p>
          <a:p>
            <a:endParaRPr lang="en-US" sz="2800" dirty="0">
              <a:solidFill>
                <a:srgbClr val="000066"/>
              </a:solidFill>
            </a:endParaRPr>
          </a:p>
          <a:p>
            <a:r>
              <a:rPr lang="en-US" sz="2800" b="1" dirty="0">
                <a:solidFill>
                  <a:srgbClr val="000066"/>
                </a:solidFill>
              </a:rPr>
              <a:t>Raise hand </a:t>
            </a:r>
            <a:r>
              <a:rPr lang="en-US" sz="2800" dirty="0">
                <a:solidFill>
                  <a:srgbClr val="000066"/>
                </a:solidFill>
              </a:rPr>
              <a:t>to verbally ask a question </a:t>
            </a:r>
          </a:p>
          <a:p>
            <a:endParaRPr lang="en-US" sz="2800" dirty="0">
              <a:solidFill>
                <a:srgbClr val="000066"/>
              </a:solidFill>
            </a:endParaRPr>
          </a:p>
          <a:p>
            <a:r>
              <a:rPr lang="en-US" sz="2800" b="1" dirty="0">
                <a:solidFill>
                  <a:srgbClr val="000066"/>
                </a:solidFill>
              </a:rPr>
              <a:t>Chat </a:t>
            </a:r>
            <a:r>
              <a:rPr lang="en-US" sz="2800" dirty="0">
                <a:solidFill>
                  <a:srgbClr val="000066"/>
                </a:solidFill>
              </a:rPr>
              <a:t>questions &amp; comments</a:t>
            </a:r>
          </a:p>
          <a:p>
            <a:endParaRPr lang="en-US" sz="2800" dirty="0">
              <a:solidFill>
                <a:srgbClr val="000066"/>
              </a:solidFill>
            </a:endParaRPr>
          </a:p>
          <a:p>
            <a:r>
              <a:rPr lang="en-US" sz="2800" b="1" dirty="0">
                <a:solidFill>
                  <a:srgbClr val="000066"/>
                </a:solidFill>
              </a:rPr>
              <a:t>Video</a:t>
            </a:r>
            <a:r>
              <a:rPr lang="en-US" sz="2800" dirty="0">
                <a:solidFill>
                  <a:srgbClr val="000066"/>
                </a:solidFill>
              </a:rPr>
              <a:t>, feel free to show yourself :)</a:t>
            </a:r>
          </a:p>
          <a:p>
            <a:endParaRPr lang="en-US" sz="2800" dirty="0">
              <a:solidFill>
                <a:srgbClr val="000066"/>
              </a:solidFill>
            </a:endParaRPr>
          </a:p>
          <a:p>
            <a:r>
              <a:rPr lang="en-US" sz="2800" b="1" dirty="0">
                <a:solidFill>
                  <a:srgbClr val="000066"/>
                </a:solidFill>
              </a:rPr>
              <a:t>Rename</a:t>
            </a:r>
            <a:r>
              <a:rPr lang="en-US" sz="2800" dirty="0">
                <a:solidFill>
                  <a:srgbClr val="000066"/>
                </a:solidFill>
              </a:rPr>
              <a:t> yourself to include your organization </a:t>
            </a:r>
          </a:p>
        </p:txBody>
      </p:sp>
      <p:sp>
        <p:nvSpPr>
          <p:cNvPr id="4" name="Slide Number Placeholder 3"/>
          <p:cNvSpPr>
            <a:spLocks noGrp="1"/>
          </p:cNvSpPr>
          <p:nvPr>
            <p:ph type="sldNum" sz="quarter" idx="12"/>
          </p:nvPr>
        </p:nvSpPr>
        <p:spPr/>
        <p:txBody>
          <a:bodyPr/>
          <a:lstStyle/>
          <a:p>
            <a:fld id="{B3353C06-1C34-4ACF-8E76-5F1B1ED06260}" type="slidenum">
              <a:rPr lang="en-US" smtClean="0"/>
              <a:t>7</a:t>
            </a:fld>
            <a:endParaRPr lang="en-US"/>
          </a:p>
        </p:txBody>
      </p:sp>
      <p:sp>
        <p:nvSpPr>
          <p:cNvPr id="5" name="Rounded Rectangle 4"/>
          <p:cNvSpPr/>
          <p:nvPr/>
        </p:nvSpPr>
        <p:spPr>
          <a:xfrm>
            <a:off x="5410200" y="1752600"/>
            <a:ext cx="1066800" cy="68988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spcCol="0" rtlCol="0" anchor="ctr"/>
          <a:lstStyle/>
          <a:p>
            <a:pPr algn="ctr"/>
            <a:endParaRPr lang="en-US"/>
          </a:p>
        </p:txBody>
      </p:sp>
      <p:sp>
        <p:nvSpPr>
          <p:cNvPr id="6" name="Bent Arrow 5"/>
          <p:cNvSpPr/>
          <p:nvPr/>
        </p:nvSpPr>
        <p:spPr>
          <a:xfrm>
            <a:off x="1752600" y="1905000"/>
            <a:ext cx="3581400" cy="647700"/>
          </a:xfrm>
          <a:prstGeom prst="bentArrow">
            <a:avLst>
              <a:gd name="adj1" fmla="val 19958"/>
              <a:gd name="adj2" fmla="val 25000"/>
              <a:gd name="adj3" fmla="val 25000"/>
              <a:gd name="adj4" fmla="val 437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spcCol="0" rtlCol="0" anchor="ctr"/>
          <a:lstStyle/>
          <a:p>
            <a:pPr algn="ctr"/>
            <a:endParaRPr lang="en-US">
              <a:solidFill>
                <a:srgbClr val="FF0000"/>
              </a:solidFill>
            </a:endParaRPr>
          </a:p>
        </p:txBody>
      </p:sp>
      <p:sp>
        <p:nvSpPr>
          <p:cNvPr id="19" name="Rounded Rectangle 18"/>
          <p:cNvSpPr/>
          <p:nvPr/>
        </p:nvSpPr>
        <p:spPr>
          <a:xfrm>
            <a:off x="8621486" y="1752600"/>
            <a:ext cx="1066800" cy="68988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spcCol="0" rtlCol="0" anchor="ctr"/>
          <a:lstStyle/>
          <a:p>
            <a:pPr algn="ctr"/>
            <a:endParaRPr lang="en-US"/>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743200"/>
            <a:ext cx="4969930" cy="173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own Arrow 12"/>
          <p:cNvSpPr/>
          <p:nvPr/>
        </p:nvSpPr>
        <p:spPr>
          <a:xfrm rot="2360350">
            <a:off x="7933673" y="2179483"/>
            <a:ext cx="299610" cy="177836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prstClr val="white"/>
              </a:solidFill>
            </a:endParaRPr>
          </a:p>
        </p:txBody>
      </p:sp>
      <p:sp>
        <p:nvSpPr>
          <p:cNvPr id="12" name="Bent-Up Arrow 11"/>
          <p:cNvSpPr/>
          <p:nvPr/>
        </p:nvSpPr>
        <p:spPr>
          <a:xfrm>
            <a:off x="5562600" y="2362202"/>
            <a:ext cx="5960530" cy="2514599"/>
          </a:xfrm>
          <a:prstGeom prst="bentUpArrow">
            <a:avLst>
              <a:gd name="adj1" fmla="val 5996"/>
              <a:gd name="adj2" fmla="val 9718"/>
              <a:gd name="adj3" fmla="val 164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spcCol="0" rtlCol="0" anchor="ctr"/>
          <a:lstStyle/>
          <a:p>
            <a:pPr algn="ctr"/>
            <a:endParaRPr lang="en-US"/>
          </a:p>
        </p:txBody>
      </p:sp>
      <p:sp>
        <p:nvSpPr>
          <p:cNvPr id="22" name="Rounded Rectangle 21"/>
          <p:cNvSpPr/>
          <p:nvPr/>
        </p:nvSpPr>
        <p:spPr>
          <a:xfrm>
            <a:off x="10744200" y="1752600"/>
            <a:ext cx="1066800" cy="68988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spcCol="0" rtlCol="0" anchor="ctr"/>
          <a:lstStyle/>
          <a:p>
            <a:pPr algn="ctr"/>
            <a:endParaRPr lang="en-US"/>
          </a:p>
        </p:txBody>
      </p:sp>
    </p:spTree>
    <p:extLst>
      <p:ext uri="{BB962C8B-B14F-4D97-AF65-F5344CB8AC3E}">
        <p14:creationId xmlns:p14="http://schemas.microsoft.com/office/powerpoint/2010/main" val="1935201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k Rossi\Box Sync\RootAdmin\Comms\Graphics &amp; Logos\CFP\CPA CFP RPT ART 6.16\cpa-cfp-magglass-ts-IngramPublishing-1225821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63" y="-1068388"/>
            <a:ext cx="15605126" cy="10366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3000" y="990600"/>
            <a:ext cx="5791200" cy="5943600"/>
          </a:xfrm>
          <a:solidFill>
            <a:schemeClr val="bg1">
              <a:alpha val="11000"/>
            </a:schemeClr>
          </a:solidFill>
        </p:spPr>
        <p:txBody>
          <a:bodyPr>
            <a:noAutofit/>
          </a:bodyPr>
          <a:lstStyle/>
          <a:p>
            <a:r>
              <a:rPr lang="en-US" sz="6600" b="1" dirty="0"/>
              <a:t>Session 3</a:t>
            </a:r>
            <a:br>
              <a:rPr lang="en-US" sz="6600" b="1" dirty="0"/>
            </a:br>
            <a:r>
              <a:rPr lang="en-US" sz="6600" b="1" dirty="0"/>
              <a:t>Taking on the challenges to chemical ingredient disclosure</a:t>
            </a:r>
            <a:endParaRPr lang="en-US" sz="6600" dirty="0"/>
          </a:p>
        </p:txBody>
      </p:sp>
      <p:sp>
        <p:nvSpPr>
          <p:cNvPr id="4" name="Slide Number Placeholder 3"/>
          <p:cNvSpPr>
            <a:spLocks noGrp="1"/>
          </p:cNvSpPr>
          <p:nvPr>
            <p:ph type="sldNum" sz="quarter" idx="12"/>
          </p:nvPr>
        </p:nvSpPr>
        <p:spPr/>
        <p:txBody>
          <a:bodyPr/>
          <a:lstStyle/>
          <a:p>
            <a:fld id="{B3353C06-1C34-4ACF-8E76-5F1B1ED06260}" type="slidenum">
              <a:rPr lang="en-US" smtClean="0"/>
              <a:t>8</a:t>
            </a:fld>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6790"/>
          <a:stretch/>
        </p:blipFill>
        <p:spPr>
          <a:xfrm>
            <a:off x="12039600" y="5857617"/>
            <a:ext cx="2590800" cy="23719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7429373"/>
            <a:ext cx="2135686" cy="515998"/>
          </a:xfrm>
          <a:prstGeom prst="rect">
            <a:avLst/>
          </a:prstGeom>
        </p:spPr>
      </p:pic>
    </p:spTree>
    <p:extLst>
      <p:ext uri="{BB962C8B-B14F-4D97-AF65-F5344CB8AC3E}">
        <p14:creationId xmlns:p14="http://schemas.microsoft.com/office/powerpoint/2010/main" val="1728009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177166"/>
            <a:ext cx="13167360" cy="1118234"/>
          </a:xfrm>
        </p:spPr>
        <p:txBody>
          <a:bodyPr>
            <a:normAutofit/>
          </a:bodyPr>
          <a:lstStyle/>
          <a:p>
            <a:r>
              <a:rPr lang="en-US" sz="4800" b="1" dirty="0">
                <a:solidFill>
                  <a:srgbClr val="000066"/>
                </a:solidFill>
              </a:rPr>
              <a:t>BizNGO Principles for Safer Chemicals</a:t>
            </a:r>
          </a:p>
        </p:txBody>
      </p:sp>
      <p:sp>
        <p:nvSpPr>
          <p:cNvPr id="4" name="Slide Number Placeholder 3"/>
          <p:cNvSpPr>
            <a:spLocks noGrp="1"/>
          </p:cNvSpPr>
          <p:nvPr>
            <p:ph type="sldNum" sz="quarter" idx="12"/>
          </p:nvPr>
        </p:nvSpPr>
        <p:spPr/>
        <p:txBody>
          <a:bodyPr/>
          <a:lstStyle/>
          <a:p>
            <a:fld id="{B3353C06-1C34-4ACF-8E76-5F1B1ED06260}" type="slidenum">
              <a:rPr lang="en-US" smtClean="0"/>
              <a:t>9</a:t>
            </a:fld>
            <a:endParaRPr lang="en-US"/>
          </a:p>
        </p:txBody>
      </p:sp>
      <p:graphicFrame>
        <p:nvGraphicFramePr>
          <p:cNvPr id="7" name="Diagram 6"/>
          <p:cNvGraphicFramePr/>
          <p:nvPr>
            <p:extLst>
              <p:ext uri="{D42A27DB-BD31-4B8C-83A1-F6EECF244321}">
                <p14:modId xmlns:p14="http://schemas.microsoft.com/office/powerpoint/2010/main" val="525979484"/>
              </p:ext>
            </p:extLst>
          </p:nvPr>
        </p:nvGraphicFramePr>
        <p:xfrm>
          <a:off x="0" y="1371600"/>
          <a:ext cx="13868400" cy="599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1064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3.xml><?xml version="1.0" encoding="utf-8"?>
<a:theme xmlns:a="http://schemas.openxmlformats.org/drawingml/2006/main" name="AWD Master">
  <a:themeElements>
    <a:clrScheme name="Custom 4">
      <a:dk1>
        <a:srgbClr val="000000"/>
      </a:dk1>
      <a:lt1>
        <a:srgbClr val="FFFFFF"/>
      </a:lt1>
      <a:dk2>
        <a:srgbClr val="686869"/>
      </a:dk2>
      <a:lt2>
        <a:srgbClr val="D9D9D6"/>
      </a:lt2>
      <a:accent1>
        <a:srgbClr val="F26924"/>
      </a:accent1>
      <a:accent2>
        <a:srgbClr val="F9A01B"/>
      </a:accent2>
      <a:accent3>
        <a:srgbClr val="4D9D99"/>
      </a:accent3>
      <a:accent4>
        <a:srgbClr val="B1C923"/>
      </a:accent4>
      <a:accent5>
        <a:srgbClr val="14495C"/>
      </a:accent5>
      <a:accent6>
        <a:srgbClr val="BD6438"/>
      </a:accent6>
      <a:hlink>
        <a:srgbClr val="0000FF"/>
      </a:hlink>
      <a:folHlink>
        <a:srgbClr val="800080"/>
      </a:folHlink>
    </a:clrScheme>
    <a:fontScheme name="AW Master PPT">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50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latin typeface="+mj-lt"/>
          </a:defRPr>
        </a:defPPr>
      </a:lstStyle>
    </a:txDef>
  </a:objectDefaults>
  <a:extraClrSchemeLst/>
  <a:extLst>
    <a:ext uri="{05A4C25C-085E-4340-85A3-A5531E510DB2}">
      <thm15:themeFamily xmlns:thm15="http://schemas.microsoft.com/office/thememl/2012/main" xmlns="" name="2020 AW Master PPT Template  -  Read-Only" id="{A203A9F6-9367-4FC6-9648-D9B37F8F20CE}" vid="{FAFC166D-412D-4667-B8B0-D206A9277E99}"/>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2026</TotalTime>
  <Words>3770</Words>
  <Application>Microsoft Office PowerPoint</Application>
  <PresentationFormat>Custom</PresentationFormat>
  <Paragraphs>563</Paragraphs>
  <Slides>66</Slides>
  <Notes>11</Notes>
  <HiddenSlides>0</HiddenSlides>
  <MMClips>0</MMClips>
  <ScaleCrop>false</ScaleCrop>
  <HeadingPairs>
    <vt:vector size="4" baseType="variant">
      <vt:variant>
        <vt:lpstr>Theme</vt:lpstr>
      </vt:variant>
      <vt:variant>
        <vt:i4>4</vt:i4>
      </vt:variant>
      <vt:variant>
        <vt:lpstr>Slide Titles</vt:lpstr>
      </vt:variant>
      <vt:variant>
        <vt:i4>66</vt:i4>
      </vt:variant>
    </vt:vector>
  </HeadingPairs>
  <TitlesOfParts>
    <vt:vector size="70" baseType="lpstr">
      <vt:lpstr>Office Theme</vt:lpstr>
      <vt:lpstr>Frame</vt:lpstr>
      <vt:lpstr>AWD Master</vt:lpstr>
      <vt:lpstr>1_Office Theme</vt:lpstr>
      <vt:lpstr>BizNGO 2020  15th Annual Meeting</vt:lpstr>
      <vt:lpstr>PowerPoint Presentation</vt:lpstr>
      <vt:lpstr>Thank you to our sponsors!</vt:lpstr>
      <vt:lpstr>BizNGO 2020 – December 9</vt:lpstr>
      <vt:lpstr>Chatham House Rule </vt:lpstr>
      <vt:lpstr>Meeting Logistics</vt:lpstr>
      <vt:lpstr>Zoom Protocol</vt:lpstr>
      <vt:lpstr>Session 3 Taking on the challenges to chemical ingredient disclosure</vt:lpstr>
      <vt:lpstr>BizNGO Principles for Safer Chemicals</vt:lpstr>
      <vt:lpstr>Transparency Rising</vt:lpstr>
      <vt:lpstr>Session 3—Desired Outcomes</vt:lpstr>
      <vt:lpstr>Chemical Ingredient Disclosure</vt:lpstr>
      <vt:lpstr>Chemical Ingredient Disclosure</vt:lpstr>
      <vt:lpstr>Poll #1—What are your greatest challenges to chemical ingredient disclosure (check all that apply)?</vt:lpstr>
      <vt:lpstr>Speakers</vt:lpstr>
      <vt:lpstr>BizNGO – IC2 Chemical Ingredient Disclosure  Principles  December 2020</vt:lpstr>
      <vt:lpstr>December 2019 Meeting </vt:lpstr>
      <vt:lpstr>IC2 – CPA Report https://www.theic2.org/article/download-pdf/file_name/IC2-CPA_ChemicalDisclosure_ReviewPaper_FINAL.pdf</vt:lpstr>
      <vt:lpstr>Spreadsheet Download from https://www.theic2.org/publications</vt:lpstr>
      <vt:lpstr>Developing Principles: Overall Questions </vt:lpstr>
      <vt:lpstr>Key Issues Debated in Developing Principles </vt:lpstr>
      <vt:lpstr>Reporting on Intentionally Added Ingredients </vt:lpstr>
      <vt:lpstr>Definition of Intentionally Added Ingredient</vt:lpstr>
      <vt:lpstr>Non-functional Ingredients</vt:lpstr>
      <vt:lpstr>Specifying Chemicals of Concern</vt:lpstr>
      <vt:lpstr>Chemical Hazard Characteristics</vt:lpstr>
      <vt:lpstr>Confidential Business Information (CBI)</vt:lpstr>
      <vt:lpstr>CBI Debate</vt:lpstr>
      <vt:lpstr>Need for Improved Hazard Information </vt:lpstr>
      <vt:lpstr>Contacts </vt:lpstr>
      <vt:lpstr>Transparency from a Manufacturer’s perspective:</vt:lpstr>
      <vt:lpstr>PowerPoint Presentation</vt:lpstr>
      <vt:lpstr>PowerPoint Presentation</vt:lpstr>
      <vt:lpstr>PowerPoint Presentation</vt:lpstr>
      <vt:lpstr>Thank You</vt:lpstr>
      <vt:lpstr>Chemical Transparency: An Advocate's Perspective</vt:lpstr>
      <vt:lpstr>It's time for full transparency</vt:lpstr>
      <vt:lpstr>So much we don't know</vt:lpstr>
      <vt:lpstr>And it matters</vt:lpstr>
      <vt:lpstr>It's complicated:  a lesson from The Good Place</vt:lpstr>
      <vt:lpstr>Change is possible and needed</vt:lpstr>
      <vt:lpstr>Bobbi Wilding Clean and Healthy New York  cleanhealthyny.org bobbi@cleanhealthyny.org 518-708-3875</vt:lpstr>
      <vt:lpstr>Panel Discussion</vt:lpstr>
      <vt:lpstr>Panel Discussion (continued)</vt:lpstr>
      <vt:lpstr>Panel Discussion (continued)</vt:lpstr>
      <vt:lpstr>Small Groups</vt:lpstr>
      <vt:lpstr>Break!</vt:lpstr>
      <vt:lpstr>PowerPoint Presentation</vt:lpstr>
      <vt:lpstr>BizNGO 2020  15th Annual Meeting</vt:lpstr>
      <vt:lpstr>Chemical Ingredient Disclosure</vt:lpstr>
      <vt:lpstr>Report Backs</vt:lpstr>
      <vt:lpstr>Report Backs (continued)</vt:lpstr>
      <vt:lpstr>Report Backs (continued)</vt:lpstr>
      <vt:lpstr>Breakout Sessions</vt:lpstr>
      <vt:lpstr>Non-Functional Constituents (NFCs) / Impurities / Residuals—Questions </vt:lpstr>
      <vt:lpstr>Definitions: NFC &amp; Incidental Component</vt:lpstr>
      <vt:lpstr>HPDC—definitions </vt:lpstr>
      <vt:lpstr>Scope &amp; Threshold</vt:lpstr>
      <vt:lpstr>Notes: NFCs—Challenges</vt:lpstr>
      <vt:lpstr>Notes NFCs</vt:lpstr>
      <vt:lpstr>Notes NFCs</vt:lpstr>
      <vt:lpstr>Notes NFCs</vt:lpstr>
      <vt:lpstr>Report Backs &amp; Discussion</vt:lpstr>
      <vt:lpstr>Report Backs &amp; Discussion (continued)</vt:lpstr>
      <vt:lpstr>Report Backs &amp; Discussion (continued)</vt:lpstr>
      <vt:lpstr>Poll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BizNGO 2020</dc:title>
  <dc:creator>Kayla Williams</dc:creator>
  <cp:lastModifiedBy>Mark Rossi</cp:lastModifiedBy>
  <cp:revision>82</cp:revision>
  <dcterms:created xsi:type="dcterms:W3CDTF">2020-12-02T20:53:31Z</dcterms:created>
  <dcterms:modified xsi:type="dcterms:W3CDTF">2020-12-09T19:00:09Z</dcterms:modified>
</cp:coreProperties>
</file>